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71" r:id="rId5"/>
    <p:sldId id="258" r:id="rId6"/>
    <p:sldId id="260" r:id="rId7"/>
    <p:sldId id="262" r:id="rId8"/>
    <p:sldId id="263" r:id="rId9"/>
    <p:sldId id="273" r:id="rId10"/>
    <p:sldId id="264" r:id="rId11"/>
    <p:sldId id="265" r:id="rId12"/>
    <p:sldId id="272" r:id="rId13"/>
    <p:sldId id="266" r:id="rId14"/>
    <p:sldId id="276" r:id="rId15"/>
    <p:sldId id="270" r:id="rId16"/>
    <p:sldId id="268" r:id="rId17"/>
    <p:sldId id="269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640"/>
    <a:srgbClr val="070757"/>
    <a:srgbClr val="0B0B87"/>
    <a:srgbClr val="3C3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EECF11-AD41-D0A9-C40C-4F864B4B345A}" v="1648" dt="2022-05-10T12:51:29.818"/>
    <p1510:client id="{BA245391-D8C2-43A4-B6C2-1D021FA67D1A}" v="149" dt="2022-05-10T04:35:08.876"/>
    <p1510:client id="{E6A2EDC4-691A-A959-0D00-9884633AD1AD}" v="1089" dt="2022-05-10T01:44:32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69" autoAdjust="0"/>
  </p:normalViewPr>
  <p:slideViewPr>
    <p:cSldViewPr snapToGrid="0">
      <p:cViewPr varScale="1">
        <p:scale>
          <a:sx n="46" d="100"/>
          <a:sy n="46" d="100"/>
        </p:scale>
        <p:origin x="14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na Haghjoo" userId="S::aryana.haghjoo@mail.mcgill.ca::a3255d77-e2b7-4e8e-8308-250d6a5f3a08" providerId="AD" clId="Web-{23EECF11-AD41-D0A9-C40C-4F864B4B345A}"/>
    <pc:docChg chg="delSld modSld sldOrd">
      <pc:chgData name="Aryana Haghjoo" userId="S::aryana.haghjoo@mail.mcgill.ca::a3255d77-e2b7-4e8e-8308-250d6a5f3a08" providerId="AD" clId="Web-{23EECF11-AD41-D0A9-C40C-4F864B4B345A}" dt="2022-05-10T13:12:31.848" v="2900"/>
      <pc:docMkLst>
        <pc:docMk/>
      </pc:docMkLst>
      <pc:sldChg chg="modSp">
        <pc:chgData name="Aryana Haghjoo" userId="S::aryana.haghjoo@mail.mcgill.ca::a3255d77-e2b7-4e8e-8308-250d6a5f3a08" providerId="AD" clId="Web-{23EECF11-AD41-D0A9-C40C-4F864B4B345A}" dt="2022-05-10T08:40:31.760" v="2282" actId="1076"/>
        <pc:sldMkLst>
          <pc:docMk/>
          <pc:sldMk cId="1602020035" sldId="256"/>
        </pc:sldMkLst>
        <pc:spChg chg="mod">
          <ac:chgData name="Aryana Haghjoo" userId="S::aryana.haghjoo@mail.mcgill.ca::a3255d77-e2b7-4e8e-8308-250d6a5f3a08" providerId="AD" clId="Web-{23EECF11-AD41-D0A9-C40C-4F864B4B345A}" dt="2022-05-10T07:41:24.240" v="1623" actId="14100"/>
          <ac:spMkLst>
            <pc:docMk/>
            <pc:sldMk cId="1602020035" sldId="256"/>
            <ac:spMk id="2" creationId="{633C34B0-911D-BFA6-2411-6EB9888D37DC}"/>
          </ac:spMkLst>
        </pc:spChg>
        <pc:spChg chg="mod">
          <ac:chgData name="Aryana Haghjoo" userId="S::aryana.haghjoo@mail.mcgill.ca::a3255d77-e2b7-4e8e-8308-250d6a5f3a08" providerId="AD" clId="Web-{23EECF11-AD41-D0A9-C40C-4F864B4B345A}" dt="2022-05-10T07:41:29.974" v="1624" actId="14100"/>
          <ac:spMkLst>
            <pc:docMk/>
            <pc:sldMk cId="1602020035" sldId="256"/>
            <ac:spMk id="3" creationId="{2E875222-224B-3387-7566-A00630D5EA98}"/>
          </ac:spMkLst>
        </pc:spChg>
        <pc:spChg chg="mod">
          <ac:chgData name="Aryana Haghjoo" userId="S::aryana.haghjoo@mail.mcgill.ca::a3255d77-e2b7-4e8e-8308-250d6a5f3a08" providerId="AD" clId="Web-{23EECF11-AD41-D0A9-C40C-4F864B4B345A}" dt="2022-05-10T07:40:48.490" v="1620" actId="14100"/>
          <ac:spMkLst>
            <pc:docMk/>
            <pc:sldMk cId="1602020035" sldId="256"/>
            <ac:spMk id="4" creationId="{C8B6876C-1B22-AB8E-2BA7-6589C1C8EFBA}"/>
          </ac:spMkLst>
        </pc:spChg>
        <pc:spChg chg="mod">
          <ac:chgData name="Aryana Haghjoo" userId="S::aryana.haghjoo@mail.mcgill.ca::a3255d77-e2b7-4e8e-8308-250d6a5f3a08" providerId="AD" clId="Web-{23EECF11-AD41-D0A9-C40C-4F864B4B345A}" dt="2022-05-10T08:40:31.760" v="2282" actId="1076"/>
          <ac:spMkLst>
            <pc:docMk/>
            <pc:sldMk cId="1602020035" sldId="256"/>
            <ac:spMk id="6" creationId="{2D6EA41E-5264-8A54-7FF6-DE7FC2D91145}"/>
          </ac:spMkLst>
        </pc:spChg>
        <pc:spChg chg="mod">
          <ac:chgData name="Aryana Haghjoo" userId="S::aryana.haghjoo@mail.mcgill.ca::a3255d77-e2b7-4e8e-8308-250d6a5f3a08" providerId="AD" clId="Web-{23EECF11-AD41-D0A9-C40C-4F864B4B345A}" dt="2022-05-10T07:41:44.584" v="1625" actId="20577"/>
          <ac:spMkLst>
            <pc:docMk/>
            <pc:sldMk cId="1602020035" sldId="256"/>
            <ac:spMk id="7" creationId="{5EA3BF89-75EB-D052-24C2-D73EC932F512}"/>
          </ac:spMkLst>
        </pc:spChg>
      </pc:sldChg>
      <pc:sldChg chg="addSp delSp modSp modNotes">
        <pc:chgData name="Aryana Haghjoo" userId="S::aryana.haghjoo@mail.mcgill.ca::a3255d77-e2b7-4e8e-8308-250d6a5f3a08" providerId="AD" clId="Web-{23EECF11-AD41-D0A9-C40C-4F864B4B345A}" dt="2022-05-10T07:54:32.325" v="1885"/>
        <pc:sldMkLst>
          <pc:docMk/>
          <pc:sldMk cId="1012305715" sldId="257"/>
        </pc:sldMkLst>
        <pc:spChg chg="del">
          <ac:chgData name="Aryana Haghjoo" userId="S::aryana.haghjoo@mail.mcgill.ca::a3255d77-e2b7-4e8e-8308-250d6a5f3a08" providerId="AD" clId="Web-{23EECF11-AD41-D0A9-C40C-4F864B4B345A}" dt="2022-05-10T07:36:43.738" v="1595"/>
          <ac:spMkLst>
            <pc:docMk/>
            <pc:sldMk cId="1012305715" sldId="257"/>
            <ac:spMk id="6" creationId="{A41E1134-8816-9F2A-9523-B0CBFD95EFC9}"/>
          </ac:spMkLst>
        </pc:spChg>
        <pc:picChg chg="add mod">
          <ac:chgData name="Aryana Haghjoo" userId="S::aryana.haghjoo@mail.mcgill.ca::a3255d77-e2b7-4e8e-8308-250d6a5f3a08" providerId="AD" clId="Web-{23EECF11-AD41-D0A9-C40C-4F864B4B345A}" dt="2022-05-10T07:36:59.753" v="1604" actId="1076"/>
          <ac:picMkLst>
            <pc:docMk/>
            <pc:sldMk cId="1012305715" sldId="257"/>
            <ac:picMk id="2" creationId="{2AC48A52-335F-540C-7392-5812AE53D1FF}"/>
          </ac:picMkLst>
        </pc:picChg>
      </pc:sldChg>
      <pc:sldChg chg="modNotes">
        <pc:chgData name="Aryana Haghjoo" userId="S::aryana.haghjoo@mail.mcgill.ca::a3255d77-e2b7-4e8e-8308-250d6a5f3a08" providerId="AD" clId="Web-{23EECF11-AD41-D0A9-C40C-4F864B4B345A}" dt="2022-05-10T13:12:31.848" v="2900"/>
        <pc:sldMkLst>
          <pc:docMk/>
          <pc:sldMk cId="1187514559" sldId="258"/>
        </pc:sldMkLst>
      </pc:sldChg>
      <pc:sldChg chg="del">
        <pc:chgData name="Aryana Haghjoo" userId="S::aryana.haghjoo@mail.mcgill.ca::a3255d77-e2b7-4e8e-8308-250d6a5f3a08" providerId="AD" clId="Web-{23EECF11-AD41-D0A9-C40C-4F864B4B345A}" dt="2022-05-10T08:16:14.497" v="2174"/>
        <pc:sldMkLst>
          <pc:docMk/>
          <pc:sldMk cId="1403177953" sldId="259"/>
        </pc:sldMkLst>
      </pc:sldChg>
      <pc:sldChg chg="addSp modSp">
        <pc:chgData name="Aryana Haghjoo" userId="S::aryana.haghjoo@mail.mcgill.ca::a3255d77-e2b7-4e8e-8308-250d6a5f3a08" providerId="AD" clId="Web-{23EECF11-AD41-D0A9-C40C-4F864B4B345A}" dt="2022-05-10T12:51:29.818" v="2650" actId="20577"/>
        <pc:sldMkLst>
          <pc:docMk/>
          <pc:sldMk cId="262707905" sldId="260"/>
        </pc:sldMkLst>
        <pc:spChg chg="mod">
          <ac:chgData name="Aryana Haghjoo" userId="S::aryana.haghjoo@mail.mcgill.ca::a3255d77-e2b7-4e8e-8308-250d6a5f3a08" providerId="AD" clId="Web-{23EECF11-AD41-D0A9-C40C-4F864B4B345A}" dt="2022-05-10T12:50:24.317" v="2647" actId="1076"/>
          <ac:spMkLst>
            <pc:docMk/>
            <pc:sldMk cId="262707905" sldId="260"/>
            <ac:spMk id="2" creationId="{30F6C065-A719-C446-B1D1-60CACC586D1D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12:51:29.818" v="2650" actId="20577"/>
          <ac:spMkLst>
            <pc:docMk/>
            <pc:sldMk cId="262707905" sldId="260"/>
            <ac:spMk id="3" creationId="{AF2E9FA4-9CBB-67E9-9C99-1BE6838B3850}"/>
          </ac:spMkLst>
        </pc:spChg>
      </pc:sldChg>
      <pc:sldChg chg="modSp">
        <pc:chgData name="Aryana Haghjoo" userId="S::aryana.haghjoo@mail.mcgill.ca::a3255d77-e2b7-4e8e-8308-250d6a5f3a08" providerId="AD" clId="Web-{23EECF11-AD41-D0A9-C40C-4F864B4B345A}" dt="2022-05-10T12:49:24.832" v="2635" actId="1076"/>
        <pc:sldMkLst>
          <pc:docMk/>
          <pc:sldMk cId="3981142755" sldId="261"/>
        </pc:sldMkLst>
        <pc:spChg chg="mod">
          <ac:chgData name="Aryana Haghjoo" userId="S::aryana.haghjoo@mail.mcgill.ca::a3255d77-e2b7-4e8e-8308-250d6a5f3a08" providerId="AD" clId="Web-{23EECF11-AD41-D0A9-C40C-4F864B4B345A}" dt="2022-05-10T12:49:24.832" v="2635" actId="1076"/>
          <ac:spMkLst>
            <pc:docMk/>
            <pc:sldMk cId="3981142755" sldId="261"/>
            <ac:spMk id="2" creationId="{6E2CB931-3721-0886-E4DC-521995644351}"/>
          </ac:spMkLst>
        </pc:spChg>
      </pc:sldChg>
      <pc:sldChg chg="modSp">
        <pc:chgData name="Aryana Haghjoo" userId="S::aryana.haghjoo@mail.mcgill.ca::a3255d77-e2b7-4e8e-8308-250d6a5f3a08" providerId="AD" clId="Web-{23EECF11-AD41-D0A9-C40C-4F864B4B345A}" dt="2022-05-10T12:49:09.379" v="2631"/>
        <pc:sldMkLst>
          <pc:docMk/>
          <pc:sldMk cId="3654225236" sldId="262"/>
        </pc:sldMkLst>
        <pc:spChg chg="mod">
          <ac:chgData name="Aryana Haghjoo" userId="S::aryana.haghjoo@mail.mcgill.ca::a3255d77-e2b7-4e8e-8308-250d6a5f3a08" providerId="AD" clId="Web-{23EECF11-AD41-D0A9-C40C-4F864B4B345A}" dt="2022-05-10T12:49:09.379" v="2631"/>
          <ac:spMkLst>
            <pc:docMk/>
            <pc:sldMk cId="3654225236" sldId="262"/>
            <ac:spMk id="2" creationId="{59A84940-3A51-F743-2D6B-C51E79CFA0C7}"/>
          </ac:spMkLst>
        </pc:spChg>
      </pc:sldChg>
      <pc:sldChg chg="addSp delSp modSp modNotes">
        <pc:chgData name="Aryana Haghjoo" userId="S::aryana.haghjoo@mail.mcgill.ca::a3255d77-e2b7-4e8e-8308-250d6a5f3a08" providerId="AD" clId="Web-{23EECF11-AD41-D0A9-C40C-4F864B4B345A}" dt="2022-05-10T12:54:37.632" v="2653"/>
        <pc:sldMkLst>
          <pc:docMk/>
          <pc:sldMk cId="1693054223" sldId="263"/>
        </pc:sldMkLst>
        <pc:spChg chg="mod">
          <ac:chgData name="Aryana Haghjoo" userId="S::aryana.haghjoo@mail.mcgill.ca::a3255d77-e2b7-4e8e-8308-250d6a5f3a08" providerId="AD" clId="Web-{23EECF11-AD41-D0A9-C40C-4F864B4B345A}" dt="2022-05-10T12:48:53.957" v="2627" actId="14100"/>
          <ac:spMkLst>
            <pc:docMk/>
            <pc:sldMk cId="1693054223" sldId="263"/>
            <ac:spMk id="2" creationId="{00516322-A2A2-A439-1C03-245F86C6E07F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07:33:21.358" v="1590" actId="1076"/>
          <ac:spMkLst>
            <pc:docMk/>
            <pc:sldMk cId="1693054223" sldId="263"/>
            <ac:spMk id="5" creationId="{F40C8F16-DDDA-6E4C-2595-83776093C839}"/>
          </ac:spMkLst>
        </pc:spChg>
        <pc:spChg chg="add del">
          <ac:chgData name="Aryana Haghjoo" userId="S::aryana.haghjoo@mail.mcgill.ca::a3255d77-e2b7-4e8e-8308-250d6a5f3a08" providerId="AD" clId="Web-{23EECF11-AD41-D0A9-C40C-4F864B4B345A}" dt="2022-05-10T05:02:55.999" v="268"/>
          <ac:spMkLst>
            <pc:docMk/>
            <pc:sldMk cId="1693054223" sldId="263"/>
            <ac:spMk id="6" creationId="{C9B8CF47-2DA8-6F19-0836-4EEBF460E360}"/>
          </ac:spMkLst>
        </pc:spChg>
        <pc:spChg chg="add del mod">
          <ac:chgData name="Aryana Haghjoo" userId="S::aryana.haghjoo@mail.mcgill.ca::a3255d77-e2b7-4e8e-8308-250d6a5f3a08" providerId="AD" clId="Web-{23EECF11-AD41-D0A9-C40C-4F864B4B345A}" dt="2022-05-10T05:02:54.406" v="267"/>
          <ac:spMkLst>
            <pc:docMk/>
            <pc:sldMk cId="1693054223" sldId="263"/>
            <ac:spMk id="7" creationId="{BC9D88BD-0480-F437-501B-AD89B95DE5C1}"/>
          </ac:spMkLst>
        </pc:spChg>
        <pc:spChg chg="add del">
          <ac:chgData name="Aryana Haghjoo" userId="S::aryana.haghjoo@mail.mcgill.ca::a3255d77-e2b7-4e8e-8308-250d6a5f3a08" providerId="AD" clId="Web-{23EECF11-AD41-D0A9-C40C-4F864B4B345A}" dt="2022-05-10T05:02:50.578" v="265"/>
          <ac:spMkLst>
            <pc:docMk/>
            <pc:sldMk cId="1693054223" sldId="263"/>
            <ac:spMk id="8" creationId="{F1E5CD29-A666-C7E5-219B-E48012ED36EE}"/>
          </ac:spMkLst>
        </pc:spChg>
        <pc:spChg chg="add del">
          <ac:chgData name="Aryana Haghjoo" userId="S::aryana.haghjoo@mail.mcgill.ca::a3255d77-e2b7-4e8e-8308-250d6a5f3a08" providerId="AD" clId="Web-{23EECF11-AD41-D0A9-C40C-4F864B4B345A}" dt="2022-05-10T05:02:49.046" v="264"/>
          <ac:spMkLst>
            <pc:docMk/>
            <pc:sldMk cId="1693054223" sldId="263"/>
            <ac:spMk id="9" creationId="{0DAA01C0-9B74-2B8F-EDF0-AEFD4AD207D4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05:03:27.672" v="272" actId="20577"/>
          <ac:spMkLst>
            <pc:docMk/>
            <pc:sldMk cId="1693054223" sldId="263"/>
            <ac:spMk id="10" creationId="{B9471A64-3C7A-131F-A863-88AEBD0C8262}"/>
          </ac:spMkLst>
        </pc:spChg>
        <pc:picChg chg="add mod">
          <ac:chgData name="Aryana Haghjoo" userId="S::aryana.haghjoo@mail.mcgill.ca::a3255d77-e2b7-4e8e-8308-250d6a5f3a08" providerId="AD" clId="Web-{23EECF11-AD41-D0A9-C40C-4F864B4B345A}" dt="2022-05-10T04:44:05.916" v="14" actId="1076"/>
          <ac:picMkLst>
            <pc:docMk/>
            <pc:sldMk cId="1693054223" sldId="263"/>
            <ac:picMk id="3" creationId="{BE124863-54DE-D638-EFE0-58C33B301698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4:44:11.260" v="15" actId="1076"/>
          <ac:picMkLst>
            <pc:docMk/>
            <pc:sldMk cId="1693054223" sldId="263"/>
            <ac:picMk id="4" creationId="{1AA1AC83-220E-3D54-21CA-1DBC78C0A51F}"/>
          </ac:picMkLst>
        </pc:picChg>
      </pc:sldChg>
      <pc:sldChg chg="addSp modSp modNotes">
        <pc:chgData name="Aryana Haghjoo" userId="S::aryana.haghjoo@mail.mcgill.ca::a3255d77-e2b7-4e8e-8308-250d6a5f3a08" providerId="AD" clId="Web-{23EECF11-AD41-D0A9-C40C-4F864B4B345A}" dt="2022-05-10T12:48:31.566" v="2622"/>
        <pc:sldMkLst>
          <pc:docMk/>
          <pc:sldMk cId="869928466" sldId="264"/>
        </pc:sldMkLst>
        <pc:spChg chg="mod">
          <ac:chgData name="Aryana Haghjoo" userId="S::aryana.haghjoo@mail.mcgill.ca::a3255d77-e2b7-4e8e-8308-250d6a5f3a08" providerId="AD" clId="Web-{23EECF11-AD41-D0A9-C40C-4F864B4B345A}" dt="2022-05-10T12:48:31.566" v="2622"/>
          <ac:spMkLst>
            <pc:docMk/>
            <pc:sldMk cId="869928466" sldId="264"/>
            <ac:spMk id="2" creationId="{EF745470-DF1C-05E4-5492-A51064F42019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07:31:29.294" v="1564" actId="1076"/>
          <ac:spMkLst>
            <pc:docMk/>
            <pc:sldMk cId="869928466" sldId="264"/>
            <ac:spMk id="3" creationId="{A727C98D-528C-3442-379F-5D489F0D1D0C}"/>
          </ac:spMkLst>
        </pc:spChg>
        <pc:picChg chg="add mod">
          <ac:chgData name="Aryana Haghjoo" userId="S::aryana.haghjoo@mail.mcgill.ca::a3255d77-e2b7-4e8e-8308-250d6a5f3a08" providerId="AD" clId="Web-{23EECF11-AD41-D0A9-C40C-4F864B4B345A}" dt="2022-05-10T05:15:42.697" v="386" actId="1076"/>
          <ac:picMkLst>
            <pc:docMk/>
            <pc:sldMk cId="869928466" sldId="264"/>
            <ac:picMk id="4" creationId="{1F013BA9-541C-6916-E91E-9D9C5B70C7DB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5:15:47.572" v="388" actId="1076"/>
          <ac:picMkLst>
            <pc:docMk/>
            <pc:sldMk cId="869928466" sldId="264"/>
            <ac:picMk id="5" creationId="{3F580D2D-67F5-1702-5F16-CE44EDFA578B}"/>
          </ac:picMkLst>
        </pc:picChg>
      </pc:sldChg>
      <pc:sldChg chg="addSp delSp modSp modNotes">
        <pc:chgData name="Aryana Haghjoo" userId="S::aryana.haghjoo@mail.mcgill.ca::a3255d77-e2b7-4e8e-8308-250d6a5f3a08" providerId="AD" clId="Web-{23EECF11-AD41-D0A9-C40C-4F864B4B345A}" dt="2022-05-10T12:48:17.159" v="2619" actId="14100"/>
        <pc:sldMkLst>
          <pc:docMk/>
          <pc:sldMk cId="776104059" sldId="265"/>
        </pc:sldMkLst>
        <pc:spChg chg="mod">
          <ac:chgData name="Aryana Haghjoo" userId="S::aryana.haghjoo@mail.mcgill.ca::a3255d77-e2b7-4e8e-8308-250d6a5f3a08" providerId="AD" clId="Web-{23EECF11-AD41-D0A9-C40C-4F864B4B345A}" dt="2022-05-10T12:48:17.159" v="2619" actId="14100"/>
          <ac:spMkLst>
            <pc:docMk/>
            <pc:sldMk cId="776104059" sldId="265"/>
            <ac:spMk id="2" creationId="{96F50E33-4107-65EC-CF39-EB8A8FC8C302}"/>
          </ac:spMkLst>
        </pc:spChg>
        <pc:spChg chg="add del mod">
          <ac:chgData name="Aryana Haghjoo" userId="S::aryana.haghjoo@mail.mcgill.ca::a3255d77-e2b7-4e8e-8308-250d6a5f3a08" providerId="AD" clId="Web-{23EECF11-AD41-D0A9-C40C-4F864B4B345A}" dt="2022-05-10T06:14:02.254" v="510"/>
          <ac:spMkLst>
            <pc:docMk/>
            <pc:sldMk cId="776104059" sldId="265"/>
            <ac:spMk id="7" creationId="{3DAEE0AB-2617-E35A-EDA4-2ABD03571F95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06:16:59.052" v="627" actId="1076"/>
          <ac:spMkLst>
            <pc:docMk/>
            <pc:sldMk cId="776104059" sldId="265"/>
            <ac:spMk id="8" creationId="{8E949EDE-0240-F27F-4618-0BE6846CBDAA}"/>
          </ac:spMkLst>
        </pc:spChg>
        <pc:picChg chg="add mod">
          <ac:chgData name="Aryana Haghjoo" userId="S::aryana.haghjoo@mail.mcgill.ca::a3255d77-e2b7-4e8e-8308-250d6a5f3a08" providerId="AD" clId="Web-{23EECF11-AD41-D0A9-C40C-4F864B4B345A}" dt="2022-05-10T06:12:27.988" v="479" actId="14100"/>
          <ac:picMkLst>
            <pc:docMk/>
            <pc:sldMk cId="776104059" sldId="265"/>
            <ac:picMk id="3" creationId="{3163DB69-054A-ACFE-BF9D-CA530E3F692E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6:13:28.269" v="490" actId="1076"/>
          <ac:picMkLst>
            <pc:docMk/>
            <pc:sldMk cId="776104059" sldId="265"/>
            <ac:picMk id="4" creationId="{423FB5FF-01E0-6F90-3DD1-A07C32F702CF}"/>
          </ac:picMkLst>
        </pc:picChg>
        <pc:picChg chg="add del mod">
          <ac:chgData name="Aryana Haghjoo" userId="S::aryana.haghjoo@mail.mcgill.ca::a3255d77-e2b7-4e8e-8308-250d6a5f3a08" providerId="AD" clId="Web-{23EECF11-AD41-D0A9-C40C-4F864B4B345A}" dt="2022-05-10T05:47:50.187" v="441"/>
          <ac:picMkLst>
            <pc:docMk/>
            <pc:sldMk cId="776104059" sldId="265"/>
            <ac:picMk id="4" creationId="{AD4ED3FD-A363-3E80-0C4F-599069568E77}"/>
          </ac:picMkLst>
        </pc:picChg>
        <pc:picChg chg="add del mod">
          <ac:chgData name="Aryana Haghjoo" userId="S::aryana.haghjoo@mail.mcgill.ca::a3255d77-e2b7-4e8e-8308-250d6a5f3a08" providerId="AD" clId="Web-{23EECF11-AD41-D0A9-C40C-4F864B4B345A}" dt="2022-05-10T05:19:02.340" v="429"/>
          <ac:picMkLst>
            <pc:docMk/>
            <pc:sldMk cId="776104059" sldId="265"/>
            <ac:picMk id="4" creationId="{B861C966-5E7F-6455-103A-724B6B525C12}"/>
          </ac:picMkLst>
        </pc:picChg>
        <pc:picChg chg="add del mod">
          <ac:chgData name="Aryana Haghjoo" userId="S::aryana.haghjoo@mail.mcgill.ca::a3255d77-e2b7-4e8e-8308-250d6a5f3a08" providerId="AD" clId="Web-{23EECF11-AD41-D0A9-C40C-4F864B4B345A}" dt="2022-05-10T06:12:03.456" v="471"/>
          <ac:picMkLst>
            <pc:docMk/>
            <pc:sldMk cId="776104059" sldId="265"/>
            <ac:picMk id="5" creationId="{4F322D48-EA79-9482-0D76-B4E526ACD930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6:13:26.832" v="489" actId="1076"/>
          <ac:picMkLst>
            <pc:docMk/>
            <pc:sldMk cId="776104059" sldId="265"/>
            <ac:picMk id="6" creationId="{E479DC0F-7C39-07F9-2836-A0DE73B28F58}"/>
          </ac:picMkLst>
        </pc:picChg>
      </pc:sldChg>
      <pc:sldChg chg="addSp modSp modTransition addAnim modAnim modNotes">
        <pc:chgData name="Aryana Haghjoo" userId="S::aryana.haghjoo@mail.mcgill.ca::a3255d77-e2b7-4e8e-8308-250d6a5f3a08" providerId="AD" clId="Web-{23EECF11-AD41-D0A9-C40C-4F864B4B345A}" dt="2022-05-10T12:47:44.971" v="2616" actId="1076"/>
        <pc:sldMkLst>
          <pc:docMk/>
          <pc:sldMk cId="1931073776" sldId="266"/>
        </pc:sldMkLst>
        <pc:spChg chg="mod">
          <ac:chgData name="Aryana Haghjoo" userId="S::aryana.haghjoo@mail.mcgill.ca::a3255d77-e2b7-4e8e-8308-250d6a5f3a08" providerId="AD" clId="Web-{23EECF11-AD41-D0A9-C40C-4F864B4B345A}" dt="2022-05-10T12:47:34.206" v="2612"/>
          <ac:spMkLst>
            <pc:docMk/>
            <pc:sldMk cId="1931073776" sldId="266"/>
            <ac:spMk id="2" creationId="{BB467697-3778-2038-9640-B63D0F3B8894}"/>
          </ac:spMkLst>
        </pc:spChg>
        <pc:picChg chg="add mod">
          <ac:chgData name="Aryana Haghjoo" userId="S::aryana.haghjoo@mail.mcgill.ca::a3255d77-e2b7-4e8e-8308-250d6a5f3a08" providerId="AD" clId="Web-{23EECF11-AD41-D0A9-C40C-4F864B4B345A}" dt="2022-05-10T06:43:43.615" v="1050" actId="14100"/>
          <ac:picMkLst>
            <pc:docMk/>
            <pc:sldMk cId="1931073776" sldId="266"/>
            <ac:picMk id="3" creationId="{5B1171D1-1D01-AAD7-13D1-118A31465792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6:46:56.101" v="1088" actId="1076"/>
          <ac:picMkLst>
            <pc:docMk/>
            <pc:sldMk cId="1931073776" sldId="266"/>
            <ac:picMk id="4" creationId="{D16FEBEE-01A0-6A67-216D-4B0C41E25783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12:47:40.299" v="2614" actId="1076"/>
          <ac:picMkLst>
            <pc:docMk/>
            <pc:sldMk cId="1931073776" sldId="266"/>
            <ac:picMk id="5" creationId="{A743044A-CA12-161D-0694-0835ABD9F5E0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12:47:42.409" v="2615" actId="1076"/>
          <ac:picMkLst>
            <pc:docMk/>
            <pc:sldMk cId="1931073776" sldId="266"/>
            <ac:picMk id="6" creationId="{3B8826B5-618D-1BEB-556E-F3E9245193F2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12:47:44.971" v="2616" actId="1076"/>
          <ac:picMkLst>
            <pc:docMk/>
            <pc:sldMk cId="1931073776" sldId="266"/>
            <ac:picMk id="7" creationId="{1964A8CB-0D8E-C723-0A39-98357C255634}"/>
          </ac:picMkLst>
        </pc:picChg>
      </pc:sldChg>
      <pc:sldChg chg="addSp delSp modSp del">
        <pc:chgData name="Aryana Haghjoo" userId="S::aryana.haghjoo@mail.mcgill.ca::a3255d77-e2b7-4e8e-8308-250d6a5f3a08" providerId="AD" clId="Web-{23EECF11-AD41-D0A9-C40C-4F864B4B345A}" dt="2022-05-10T07:41:47.068" v="1626"/>
        <pc:sldMkLst>
          <pc:docMk/>
          <pc:sldMk cId="3353957358" sldId="267"/>
        </pc:sldMkLst>
        <pc:picChg chg="del">
          <ac:chgData name="Aryana Haghjoo" userId="S::aryana.haghjoo@mail.mcgill.ca::a3255d77-e2b7-4e8e-8308-250d6a5f3a08" providerId="AD" clId="Web-{23EECF11-AD41-D0A9-C40C-4F864B4B345A}" dt="2022-05-10T07:36:32.941" v="1592"/>
          <ac:picMkLst>
            <pc:docMk/>
            <pc:sldMk cId="3353957358" sldId="267"/>
            <ac:picMk id="2" creationId="{A1364CB5-0EBD-BD47-C4CE-F8D316273F6D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7:36:37.800" v="1594" actId="14100"/>
          <ac:picMkLst>
            <pc:docMk/>
            <pc:sldMk cId="3353957358" sldId="267"/>
            <ac:picMk id="3" creationId="{E76380B6-CDB4-AAF8-1BCB-138A739F3485}"/>
          </ac:picMkLst>
        </pc:picChg>
      </pc:sldChg>
      <pc:sldChg chg="modSp">
        <pc:chgData name="Aryana Haghjoo" userId="S::aryana.haghjoo@mail.mcgill.ca::a3255d77-e2b7-4e8e-8308-250d6a5f3a08" providerId="AD" clId="Web-{23EECF11-AD41-D0A9-C40C-4F864B4B345A}" dt="2022-05-10T12:45:37.923" v="2594" actId="1076"/>
        <pc:sldMkLst>
          <pc:docMk/>
          <pc:sldMk cId="3594365778" sldId="268"/>
        </pc:sldMkLst>
        <pc:spChg chg="mod">
          <ac:chgData name="Aryana Haghjoo" userId="S::aryana.haghjoo@mail.mcgill.ca::a3255d77-e2b7-4e8e-8308-250d6a5f3a08" providerId="AD" clId="Web-{23EECF11-AD41-D0A9-C40C-4F864B4B345A}" dt="2022-05-10T12:45:37.923" v="2594" actId="1076"/>
          <ac:spMkLst>
            <pc:docMk/>
            <pc:sldMk cId="3594365778" sldId="268"/>
            <ac:spMk id="3" creationId="{09E3F475-AF07-95A6-E39E-E4215FE25140}"/>
          </ac:spMkLst>
        </pc:spChg>
      </pc:sldChg>
      <pc:sldChg chg="modSp">
        <pc:chgData name="Aryana Haghjoo" userId="S::aryana.haghjoo@mail.mcgill.ca::a3255d77-e2b7-4e8e-8308-250d6a5f3a08" providerId="AD" clId="Web-{23EECF11-AD41-D0A9-C40C-4F864B4B345A}" dt="2022-05-10T12:45:10.204" v="2589" actId="1076"/>
        <pc:sldMkLst>
          <pc:docMk/>
          <pc:sldMk cId="2984290818" sldId="269"/>
        </pc:sldMkLst>
        <pc:spChg chg="mod">
          <ac:chgData name="Aryana Haghjoo" userId="S::aryana.haghjoo@mail.mcgill.ca::a3255d77-e2b7-4e8e-8308-250d6a5f3a08" providerId="AD" clId="Web-{23EECF11-AD41-D0A9-C40C-4F864B4B345A}" dt="2022-05-10T12:45:10.204" v="2589" actId="1076"/>
          <ac:spMkLst>
            <pc:docMk/>
            <pc:sldMk cId="2984290818" sldId="269"/>
            <ac:spMk id="3" creationId="{8E642546-4E88-80F3-7C98-A5062AE1D949}"/>
          </ac:spMkLst>
        </pc:spChg>
        <pc:spChg chg="mod">
          <ac:chgData name="Aryana Haghjoo" userId="S::aryana.haghjoo@mail.mcgill.ca::a3255d77-e2b7-4e8e-8308-250d6a5f3a08" providerId="AD" clId="Web-{23EECF11-AD41-D0A9-C40C-4F864B4B345A}" dt="2022-05-10T07:30:11.090" v="1554" actId="1076"/>
          <ac:spMkLst>
            <pc:docMk/>
            <pc:sldMk cId="2984290818" sldId="269"/>
            <ac:spMk id="5" creationId="{74F67033-A6D6-3EF3-24CE-BC860560ECAC}"/>
          </ac:spMkLst>
        </pc:spChg>
      </pc:sldChg>
      <pc:sldChg chg="addSp delSp modSp ord modNotes">
        <pc:chgData name="Aryana Haghjoo" userId="S::aryana.haghjoo@mail.mcgill.ca::a3255d77-e2b7-4e8e-8308-250d6a5f3a08" providerId="AD" clId="Web-{23EECF11-AD41-D0A9-C40C-4F864B4B345A}" dt="2022-05-10T12:46:40.939" v="2604" actId="20577"/>
        <pc:sldMkLst>
          <pc:docMk/>
          <pc:sldMk cId="2728363121" sldId="270"/>
        </pc:sldMkLst>
        <pc:spChg chg="add">
          <ac:chgData name="Aryana Haghjoo" userId="S::aryana.haghjoo@mail.mcgill.ca::a3255d77-e2b7-4e8e-8308-250d6a5f3a08" providerId="AD" clId="Web-{23EECF11-AD41-D0A9-C40C-4F864B4B345A}" dt="2022-05-10T07:11:24.228" v="1153"/>
          <ac:spMkLst>
            <pc:docMk/>
            <pc:sldMk cId="2728363121" sldId="270"/>
            <ac:spMk id="2" creationId="{FA8EA776-DF5E-367D-1E7C-49184DF85D40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12:45:50.923" v="2597" actId="14100"/>
          <ac:spMkLst>
            <pc:docMk/>
            <pc:sldMk cId="2728363121" sldId="270"/>
            <ac:spMk id="3" creationId="{66E4ACAA-66BB-ABAE-150B-5B5AAA2F7181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12:46:40.939" v="2604" actId="20577"/>
          <ac:spMkLst>
            <pc:docMk/>
            <pc:sldMk cId="2728363121" sldId="270"/>
            <ac:spMk id="5" creationId="{23F353CE-103C-D300-FC9B-A1D815972291}"/>
          </ac:spMkLst>
        </pc:spChg>
        <pc:spChg chg="add del mod">
          <ac:chgData name="Aryana Haghjoo" userId="S::aryana.haghjoo@mail.mcgill.ca::a3255d77-e2b7-4e8e-8308-250d6a5f3a08" providerId="AD" clId="Web-{23EECF11-AD41-D0A9-C40C-4F864B4B345A}" dt="2022-05-10T07:19:38.122" v="1351"/>
          <ac:spMkLst>
            <pc:docMk/>
            <pc:sldMk cId="2728363121" sldId="270"/>
            <ac:spMk id="6" creationId="{DD5371A6-CF88-66CB-DC5E-F51EFC8E1120}"/>
          </ac:spMkLst>
        </pc:spChg>
        <pc:picChg chg="add mod">
          <ac:chgData name="Aryana Haghjoo" userId="S::aryana.haghjoo@mail.mcgill.ca::a3255d77-e2b7-4e8e-8308-250d6a5f3a08" providerId="AD" clId="Web-{23EECF11-AD41-D0A9-C40C-4F864B4B345A}" dt="2022-05-10T07:20:07.951" v="1371" actId="1076"/>
          <ac:picMkLst>
            <pc:docMk/>
            <pc:sldMk cId="2728363121" sldId="270"/>
            <ac:picMk id="4" creationId="{DD067062-28C3-F47F-248C-C06C943D276E}"/>
          </ac:picMkLst>
        </pc:picChg>
      </pc:sldChg>
      <pc:sldChg chg="addSp modSp ord modNotes">
        <pc:chgData name="Aryana Haghjoo" userId="S::aryana.haghjoo@mail.mcgill.ca::a3255d77-e2b7-4e8e-8308-250d6a5f3a08" providerId="AD" clId="Web-{23EECF11-AD41-D0A9-C40C-4F864B4B345A}" dt="2022-05-10T13:07:57.111" v="2759"/>
        <pc:sldMkLst>
          <pc:docMk/>
          <pc:sldMk cId="1978790964" sldId="271"/>
        </pc:sldMkLst>
        <pc:spChg chg="add mod">
          <ac:chgData name="Aryana Haghjoo" userId="S::aryana.haghjoo@mail.mcgill.ca::a3255d77-e2b7-4e8e-8308-250d6a5f3a08" providerId="AD" clId="Web-{23EECF11-AD41-D0A9-C40C-4F864B4B345A}" dt="2022-05-10T12:49:37.520" v="2638"/>
          <ac:spMkLst>
            <pc:docMk/>
            <pc:sldMk cId="1978790964" sldId="271"/>
            <ac:spMk id="3" creationId="{3C467105-6D25-B677-3980-74E912A58673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07:57:16.123" v="1901" actId="1076"/>
          <ac:spMkLst>
            <pc:docMk/>
            <pc:sldMk cId="1978790964" sldId="271"/>
            <ac:spMk id="6" creationId="{3E3BE117-FA8D-8F47-531A-72D30F03EB64}"/>
          </ac:spMkLst>
        </pc:spChg>
        <pc:picChg chg="add mod">
          <ac:chgData name="Aryana Haghjoo" userId="S::aryana.haghjoo@mail.mcgill.ca::a3255d77-e2b7-4e8e-8308-250d6a5f3a08" providerId="AD" clId="Web-{23EECF11-AD41-D0A9-C40C-4F864B4B345A}" dt="2022-05-10T07:59:06.499" v="1910" actId="1076"/>
          <ac:picMkLst>
            <pc:docMk/>
            <pc:sldMk cId="1978790964" sldId="271"/>
            <ac:picMk id="4" creationId="{AB5A0965-E777-40FE-1CFB-5EB6BB32B7BC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7:56:21.982" v="1898" actId="1076"/>
          <ac:picMkLst>
            <pc:docMk/>
            <pc:sldMk cId="1978790964" sldId="271"/>
            <ac:picMk id="5" creationId="{B43A752D-CBEA-0CEB-5A86-065917868443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8:01:08.641" v="1926" actId="1076"/>
          <ac:picMkLst>
            <pc:docMk/>
            <pc:sldMk cId="1978790964" sldId="271"/>
            <ac:picMk id="7" creationId="{6F0D15EB-5F43-7504-1CA7-34D98CD81ECF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8:01:00.438" v="1924" actId="1076"/>
          <ac:picMkLst>
            <pc:docMk/>
            <pc:sldMk cId="1978790964" sldId="271"/>
            <ac:picMk id="11" creationId="{B431E91E-ADCC-D579-117F-243346C1804C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8:01:54.094" v="1934" actId="1076"/>
          <ac:picMkLst>
            <pc:docMk/>
            <pc:sldMk cId="1978790964" sldId="271"/>
            <ac:picMk id="12" creationId="{C2AB5571-5404-773C-D645-60F62849A618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8:02:57.116" v="1939" actId="1076"/>
          <ac:picMkLst>
            <pc:docMk/>
            <pc:sldMk cId="1978790964" sldId="271"/>
            <ac:picMk id="13" creationId="{D6C39543-0936-0893-1AFB-FB23D970F9F7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8:12:47.292" v="2024" actId="1076"/>
          <ac:picMkLst>
            <pc:docMk/>
            <pc:sldMk cId="1978790964" sldId="271"/>
            <ac:picMk id="14" creationId="{C2CF6658-EFCD-B6FA-F109-41A71E2A1B29}"/>
          </ac:picMkLst>
        </pc:picChg>
        <pc:picChg chg="add mod">
          <ac:chgData name="Aryana Haghjoo" userId="S::aryana.haghjoo@mail.mcgill.ca::a3255d77-e2b7-4e8e-8308-250d6a5f3a08" providerId="AD" clId="Web-{23EECF11-AD41-D0A9-C40C-4F864B4B345A}" dt="2022-05-10T08:12:49.605" v="2025" actId="1076"/>
          <ac:picMkLst>
            <pc:docMk/>
            <pc:sldMk cId="1978790964" sldId="271"/>
            <ac:picMk id="15" creationId="{32CD6AC9-C935-7ED9-89BB-B0B1657A129C}"/>
          </ac:picMkLst>
        </pc:picChg>
        <pc:cxnChg chg="add">
          <ac:chgData name="Aryana Haghjoo" userId="S::aryana.haghjoo@mail.mcgill.ca::a3255d77-e2b7-4e8e-8308-250d6a5f3a08" providerId="AD" clId="Web-{23EECF11-AD41-D0A9-C40C-4F864B4B345A}" dt="2022-05-10T07:58:32.999" v="1907"/>
          <ac:cxnSpMkLst>
            <pc:docMk/>
            <pc:sldMk cId="1978790964" sldId="271"/>
            <ac:cxnSpMk id="8" creationId="{C597D438-A537-D16F-9465-D70098B76137}"/>
          </ac:cxnSpMkLst>
        </pc:cxnChg>
        <pc:cxnChg chg="add">
          <ac:chgData name="Aryana Haghjoo" userId="S::aryana.haghjoo@mail.mcgill.ca::a3255d77-e2b7-4e8e-8308-250d6a5f3a08" providerId="AD" clId="Web-{23EECF11-AD41-D0A9-C40C-4F864B4B345A}" dt="2022-05-10T07:58:41.905" v="1908"/>
          <ac:cxnSpMkLst>
            <pc:docMk/>
            <pc:sldMk cId="1978790964" sldId="271"/>
            <ac:cxnSpMk id="9" creationId="{6049C2F5-4074-1DA8-91C9-A4A7D62EF8F7}"/>
          </ac:cxnSpMkLst>
        </pc:cxnChg>
        <pc:cxnChg chg="add mod">
          <ac:chgData name="Aryana Haghjoo" userId="S::aryana.haghjoo@mail.mcgill.ca::a3255d77-e2b7-4e8e-8308-250d6a5f3a08" providerId="AD" clId="Web-{23EECF11-AD41-D0A9-C40C-4F864B4B345A}" dt="2022-05-10T07:59:53.172" v="1917"/>
          <ac:cxnSpMkLst>
            <pc:docMk/>
            <pc:sldMk cId="1978790964" sldId="271"/>
            <ac:cxnSpMk id="10" creationId="{AEAC9544-54BA-D796-6488-4836DE0CCDFD}"/>
          </ac:cxnSpMkLst>
        </pc:cxnChg>
      </pc:sldChg>
      <pc:sldChg chg="addSp modSp ord modNotes">
        <pc:chgData name="Aryana Haghjoo" userId="S::aryana.haghjoo@mail.mcgill.ca::a3255d77-e2b7-4e8e-8308-250d6a5f3a08" providerId="AD" clId="Web-{23EECF11-AD41-D0A9-C40C-4F864B4B345A}" dt="2022-05-10T06:18:31.209" v="666"/>
        <pc:sldMkLst>
          <pc:docMk/>
          <pc:sldMk cId="2726955941" sldId="272"/>
        </pc:sldMkLst>
        <pc:picChg chg="add mod">
          <ac:chgData name="Aryana Haghjoo" userId="S::aryana.haghjoo@mail.mcgill.ca::a3255d77-e2b7-4e8e-8308-250d6a5f3a08" providerId="AD" clId="Web-{23EECF11-AD41-D0A9-C40C-4F864B4B345A}" dt="2022-05-10T06:14:19.004" v="515" actId="1076"/>
          <ac:picMkLst>
            <pc:docMk/>
            <pc:sldMk cId="2726955941" sldId="272"/>
            <ac:picMk id="3" creationId="{2FDDE638-6828-7452-19FF-F95167B99696}"/>
          </ac:picMkLst>
        </pc:picChg>
      </pc:sldChg>
      <pc:sldChg chg="addSp delSp modSp ord modNotes">
        <pc:chgData name="Aryana Haghjoo" userId="S::aryana.haghjoo@mail.mcgill.ca::a3255d77-e2b7-4e8e-8308-250d6a5f3a08" providerId="AD" clId="Web-{23EECF11-AD41-D0A9-C40C-4F864B4B345A}" dt="2022-05-10T12:48:59.363" v="2628" actId="14100"/>
        <pc:sldMkLst>
          <pc:docMk/>
          <pc:sldMk cId="3713754296" sldId="273"/>
        </pc:sldMkLst>
        <pc:spChg chg="add mod">
          <ac:chgData name="Aryana Haghjoo" userId="S::aryana.haghjoo@mail.mcgill.ca::a3255d77-e2b7-4e8e-8308-250d6a5f3a08" providerId="AD" clId="Web-{23EECF11-AD41-D0A9-C40C-4F864B4B345A}" dt="2022-05-10T12:48:59.363" v="2628" actId="14100"/>
          <ac:spMkLst>
            <pc:docMk/>
            <pc:sldMk cId="3713754296" sldId="273"/>
            <ac:spMk id="3" creationId="{96CAF02F-7017-E6AC-13DB-106B842F4CA4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07:33:27.779" v="1591" actId="1076"/>
          <ac:spMkLst>
            <pc:docMk/>
            <pc:sldMk cId="3713754296" sldId="273"/>
            <ac:spMk id="4" creationId="{B3A270B2-E705-BBA7-5417-7C4A603D24EC}"/>
          </ac:spMkLst>
        </pc:spChg>
        <pc:spChg chg="add del mod">
          <ac:chgData name="Aryana Haghjoo" userId="S::aryana.haghjoo@mail.mcgill.ca::a3255d77-e2b7-4e8e-8308-250d6a5f3a08" providerId="AD" clId="Web-{23EECF11-AD41-D0A9-C40C-4F864B4B345A}" dt="2022-05-10T04:54:30.212" v="207"/>
          <ac:spMkLst>
            <pc:docMk/>
            <pc:sldMk cId="3713754296" sldId="273"/>
            <ac:spMk id="5" creationId="{158F27EC-501A-4658-DD85-742C05101B81}"/>
          </ac:spMkLst>
        </pc:spChg>
        <pc:spChg chg="add mod">
          <ac:chgData name="Aryana Haghjoo" userId="S::aryana.haghjoo@mail.mcgill.ca::a3255d77-e2b7-4e8e-8308-250d6a5f3a08" providerId="AD" clId="Web-{23EECF11-AD41-D0A9-C40C-4F864B4B345A}" dt="2022-05-10T07:32:25.935" v="1580" actId="1076"/>
          <ac:spMkLst>
            <pc:docMk/>
            <pc:sldMk cId="3713754296" sldId="273"/>
            <ac:spMk id="8" creationId="{FEEE2298-4AA4-B3BB-B01F-A9C28A58D033}"/>
          </ac:spMkLst>
        </pc:spChg>
        <pc:picChg chg="add mod">
          <ac:chgData name="Aryana Haghjoo" userId="S::aryana.haghjoo@mail.mcgill.ca::a3255d77-e2b7-4e8e-8308-250d6a5f3a08" providerId="AD" clId="Web-{23EECF11-AD41-D0A9-C40C-4F864B4B345A}" dt="2022-05-10T07:32:40.373" v="1582" actId="1076"/>
          <ac:picMkLst>
            <pc:docMk/>
            <pc:sldMk cId="3713754296" sldId="273"/>
            <ac:picMk id="6" creationId="{DF54AC7F-06B2-F971-6BB2-61492250CA81}"/>
          </ac:picMkLst>
        </pc:picChg>
      </pc:sldChg>
      <pc:sldChg chg="del">
        <pc:chgData name="Aryana Haghjoo" userId="S::aryana.haghjoo@mail.mcgill.ca::a3255d77-e2b7-4e8e-8308-250d6a5f3a08" providerId="AD" clId="Web-{23EECF11-AD41-D0A9-C40C-4F864B4B345A}" dt="2022-05-10T08:36:28.899" v="2265"/>
        <pc:sldMkLst>
          <pc:docMk/>
          <pc:sldMk cId="4291735046" sldId="274"/>
        </pc:sldMkLst>
      </pc:sldChg>
      <pc:sldChg chg="addSp modSp modNotes">
        <pc:chgData name="Aryana Haghjoo" userId="S::aryana.haghjoo@mail.mcgill.ca::a3255d77-e2b7-4e8e-8308-250d6a5f3a08" providerId="AD" clId="Web-{23EECF11-AD41-D0A9-C40C-4F864B4B345A}" dt="2022-05-10T12:47:05.877" v="2607" actId="14100"/>
        <pc:sldMkLst>
          <pc:docMk/>
          <pc:sldMk cId="1859607830" sldId="276"/>
        </pc:sldMkLst>
        <pc:spChg chg="mod">
          <ac:chgData name="Aryana Haghjoo" userId="S::aryana.haghjoo@mail.mcgill.ca::a3255d77-e2b7-4e8e-8308-250d6a5f3a08" providerId="AD" clId="Web-{23EECF11-AD41-D0A9-C40C-4F864B4B345A}" dt="2022-05-10T12:47:05.877" v="2607" actId="14100"/>
          <ac:spMkLst>
            <pc:docMk/>
            <pc:sldMk cId="1859607830" sldId="276"/>
            <ac:spMk id="2" creationId="{118F11F3-CB47-C8D4-1B7F-97102938E55E}"/>
          </ac:spMkLst>
        </pc:spChg>
        <pc:picChg chg="add mod">
          <ac:chgData name="Aryana Haghjoo" userId="S::aryana.haghjoo@mail.mcgill.ca::a3255d77-e2b7-4e8e-8308-250d6a5f3a08" providerId="AD" clId="Web-{23EECF11-AD41-D0A9-C40C-4F864B4B345A}" dt="2022-05-10T07:09:27.789" v="1116" actId="14100"/>
          <ac:picMkLst>
            <pc:docMk/>
            <pc:sldMk cId="1859607830" sldId="276"/>
            <ac:picMk id="3" creationId="{EC508F6E-FAB8-6ED9-7206-98A0F2A6E492}"/>
          </ac:picMkLst>
        </pc:picChg>
      </pc:sldChg>
      <pc:sldChg chg="modSp">
        <pc:chgData name="Aryana Haghjoo" userId="S::aryana.haghjoo@mail.mcgill.ca::a3255d77-e2b7-4e8e-8308-250d6a5f3a08" providerId="AD" clId="Web-{23EECF11-AD41-D0A9-C40C-4F864B4B345A}" dt="2022-05-10T12:44:48.094" v="2584" actId="14100"/>
        <pc:sldMkLst>
          <pc:docMk/>
          <pc:sldMk cId="3406735180" sldId="277"/>
        </pc:sldMkLst>
        <pc:spChg chg="mod">
          <ac:chgData name="Aryana Haghjoo" userId="S::aryana.haghjoo@mail.mcgill.ca::a3255d77-e2b7-4e8e-8308-250d6a5f3a08" providerId="AD" clId="Web-{23EECF11-AD41-D0A9-C40C-4F864B4B345A}" dt="2022-05-10T12:44:48.094" v="2584" actId="14100"/>
          <ac:spMkLst>
            <pc:docMk/>
            <pc:sldMk cId="3406735180" sldId="277"/>
            <ac:spMk id="3" creationId="{8E642546-4E88-80F3-7C98-A5062AE1D949}"/>
          </ac:spMkLst>
        </pc:spChg>
        <pc:spChg chg="mod">
          <ac:chgData name="Aryana Haghjoo" userId="S::aryana.haghjoo@mail.mcgill.ca::a3255d77-e2b7-4e8e-8308-250d6a5f3a08" providerId="AD" clId="Web-{23EECF11-AD41-D0A9-C40C-4F864B4B345A}" dt="2022-05-10T07:29:55.262" v="1553" actId="1076"/>
          <ac:spMkLst>
            <pc:docMk/>
            <pc:sldMk cId="3406735180" sldId="277"/>
            <ac:spMk id="5" creationId="{74F67033-A6D6-3EF3-24CE-BC860560ECAC}"/>
          </ac:spMkLst>
        </pc:spChg>
      </pc:sldChg>
    </pc:docChg>
  </pc:docChgLst>
  <pc:docChgLst>
    <pc:chgData name="Hans Hopkins" userId="S::hans.hopkins@mail.mcgill.ca::48fa1aee-08cf-4c4d-a465-0afcc8bc6ab8" providerId="AD" clId="Web-{BA245391-D8C2-43A4-B6C2-1D021FA67D1A}"/>
    <pc:docChg chg="addSld modSld">
      <pc:chgData name="Hans Hopkins" userId="S::hans.hopkins@mail.mcgill.ca::48fa1aee-08cf-4c4d-a465-0afcc8bc6ab8" providerId="AD" clId="Web-{BA245391-D8C2-43A4-B6C2-1D021FA67D1A}" dt="2022-05-10T04:35:08.876" v="87" actId="1076"/>
      <pc:docMkLst>
        <pc:docMk/>
      </pc:docMkLst>
      <pc:sldChg chg="addSp delSp modSp">
        <pc:chgData name="Hans Hopkins" userId="S::hans.hopkins@mail.mcgill.ca::48fa1aee-08cf-4c4d-a465-0afcc8bc6ab8" providerId="AD" clId="Web-{BA245391-D8C2-43A4-B6C2-1D021FA67D1A}" dt="2022-05-10T04:28:08.745" v="15" actId="1076"/>
        <pc:sldMkLst>
          <pc:docMk/>
          <pc:sldMk cId="3594365778" sldId="268"/>
        </pc:sldMkLst>
        <pc:spChg chg="add mod">
          <ac:chgData name="Hans Hopkins" userId="S::hans.hopkins@mail.mcgill.ca::48fa1aee-08cf-4c4d-a465-0afcc8bc6ab8" providerId="AD" clId="Web-{BA245391-D8C2-43A4-B6C2-1D021FA67D1A}" dt="2022-05-10T04:25:20.571" v="6" actId="20577"/>
          <ac:spMkLst>
            <pc:docMk/>
            <pc:sldMk cId="3594365778" sldId="268"/>
            <ac:spMk id="3" creationId="{09E3F475-AF07-95A6-E39E-E4215FE25140}"/>
          </ac:spMkLst>
        </pc:spChg>
        <pc:picChg chg="add del mod">
          <ac:chgData name="Hans Hopkins" userId="S::hans.hopkins@mail.mcgill.ca::48fa1aee-08cf-4c4d-a465-0afcc8bc6ab8" providerId="AD" clId="Web-{BA245391-D8C2-43A4-B6C2-1D021FA67D1A}" dt="2022-05-10T04:27:02.073" v="12"/>
          <ac:picMkLst>
            <pc:docMk/>
            <pc:sldMk cId="3594365778" sldId="268"/>
            <ac:picMk id="4" creationId="{E9EE4C54-AABA-F91E-76F6-EC33E880C0B5}"/>
          </ac:picMkLst>
        </pc:picChg>
        <pc:picChg chg="add mod">
          <ac:chgData name="Hans Hopkins" userId="S::hans.hopkins@mail.mcgill.ca::48fa1aee-08cf-4c4d-a465-0afcc8bc6ab8" providerId="AD" clId="Web-{BA245391-D8C2-43A4-B6C2-1D021FA67D1A}" dt="2022-05-10T04:28:08.745" v="15" actId="1076"/>
          <ac:picMkLst>
            <pc:docMk/>
            <pc:sldMk cId="3594365778" sldId="268"/>
            <ac:picMk id="5" creationId="{9146D99A-78A7-3FB3-6850-C2FC39AC59CA}"/>
          </ac:picMkLst>
        </pc:picChg>
      </pc:sldChg>
      <pc:sldChg chg="addSp delSp modSp">
        <pc:chgData name="Hans Hopkins" userId="S::hans.hopkins@mail.mcgill.ca::48fa1aee-08cf-4c4d-a465-0afcc8bc6ab8" providerId="AD" clId="Web-{BA245391-D8C2-43A4-B6C2-1D021FA67D1A}" dt="2022-05-10T04:33:51.109" v="68"/>
        <pc:sldMkLst>
          <pc:docMk/>
          <pc:sldMk cId="2984290818" sldId="269"/>
        </pc:sldMkLst>
        <pc:spChg chg="add mod">
          <ac:chgData name="Hans Hopkins" userId="S::hans.hopkins@mail.mcgill.ca::48fa1aee-08cf-4c4d-a465-0afcc8bc6ab8" providerId="AD" clId="Web-{BA245391-D8C2-43A4-B6C2-1D021FA67D1A}" dt="2022-05-10T04:30:16.575" v="26" actId="1076"/>
          <ac:spMkLst>
            <pc:docMk/>
            <pc:sldMk cId="2984290818" sldId="269"/>
            <ac:spMk id="3" creationId="{8E642546-4E88-80F3-7C98-A5062AE1D949}"/>
          </ac:spMkLst>
        </pc:spChg>
        <pc:spChg chg="add mod">
          <ac:chgData name="Hans Hopkins" userId="S::hans.hopkins@mail.mcgill.ca::48fa1aee-08cf-4c4d-a465-0afcc8bc6ab8" providerId="AD" clId="Web-{BA245391-D8C2-43A4-B6C2-1D021FA67D1A}" dt="2022-05-10T04:33:44.766" v="67" actId="20577"/>
          <ac:spMkLst>
            <pc:docMk/>
            <pc:sldMk cId="2984290818" sldId="269"/>
            <ac:spMk id="5" creationId="{74F67033-A6D6-3EF3-24CE-BC860560ECAC}"/>
          </ac:spMkLst>
        </pc:spChg>
        <pc:spChg chg="add del">
          <ac:chgData name="Hans Hopkins" userId="S::hans.hopkins@mail.mcgill.ca::48fa1aee-08cf-4c4d-a465-0afcc8bc6ab8" providerId="AD" clId="Web-{BA245391-D8C2-43A4-B6C2-1D021FA67D1A}" dt="2022-05-10T04:33:51.109" v="68"/>
          <ac:spMkLst>
            <pc:docMk/>
            <pc:sldMk cId="2984290818" sldId="269"/>
            <ac:spMk id="6" creationId="{1D1D9129-064B-762D-16EC-197E3633146F}"/>
          </ac:spMkLst>
        </pc:spChg>
        <pc:picChg chg="add mod">
          <ac:chgData name="Hans Hopkins" userId="S::hans.hopkins@mail.mcgill.ca::48fa1aee-08cf-4c4d-a465-0afcc8bc6ab8" providerId="AD" clId="Web-{BA245391-D8C2-43A4-B6C2-1D021FA67D1A}" dt="2022-05-10T04:32:27.280" v="31" actId="1076"/>
          <ac:picMkLst>
            <pc:docMk/>
            <pc:sldMk cId="2984290818" sldId="269"/>
            <ac:picMk id="4" creationId="{1295CE17-3380-E120-16DA-E55FFFC5A51A}"/>
          </ac:picMkLst>
        </pc:picChg>
      </pc:sldChg>
      <pc:sldChg chg="addSp delSp modSp add replId">
        <pc:chgData name="Hans Hopkins" userId="S::hans.hopkins@mail.mcgill.ca::48fa1aee-08cf-4c4d-a465-0afcc8bc6ab8" providerId="AD" clId="Web-{BA245391-D8C2-43A4-B6C2-1D021FA67D1A}" dt="2022-05-10T04:35:08.876" v="87" actId="1076"/>
        <pc:sldMkLst>
          <pc:docMk/>
          <pc:sldMk cId="3406735180" sldId="277"/>
        </pc:sldMkLst>
        <pc:spChg chg="mod">
          <ac:chgData name="Hans Hopkins" userId="S::hans.hopkins@mail.mcgill.ca::48fa1aee-08cf-4c4d-a465-0afcc8bc6ab8" providerId="AD" clId="Web-{BA245391-D8C2-43A4-B6C2-1D021FA67D1A}" dt="2022-05-10T04:34:54.923" v="83" actId="1076"/>
          <ac:spMkLst>
            <pc:docMk/>
            <pc:sldMk cId="3406735180" sldId="277"/>
            <ac:spMk id="3" creationId="{8E642546-4E88-80F3-7C98-A5062AE1D949}"/>
          </ac:spMkLst>
        </pc:spChg>
        <pc:picChg chg="add mod">
          <ac:chgData name="Hans Hopkins" userId="S::hans.hopkins@mail.mcgill.ca::48fa1aee-08cf-4c4d-a465-0afcc8bc6ab8" providerId="AD" clId="Web-{BA245391-D8C2-43A4-B6C2-1D021FA67D1A}" dt="2022-05-10T04:35:08.876" v="87" actId="1076"/>
          <ac:picMkLst>
            <pc:docMk/>
            <pc:sldMk cId="3406735180" sldId="277"/>
            <ac:picMk id="2" creationId="{89A70A3A-63A3-4F68-68A8-14B6DAEEA3D4}"/>
          </ac:picMkLst>
        </pc:picChg>
        <pc:picChg chg="del">
          <ac:chgData name="Hans Hopkins" userId="S::hans.hopkins@mail.mcgill.ca::48fa1aee-08cf-4c4d-a465-0afcc8bc6ab8" providerId="AD" clId="Web-{BA245391-D8C2-43A4-B6C2-1D021FA67D1A}" dt="2022-05-10T04:34:58.048" v="84"/>
          <ac:picMkLst>
            <pc:docMk/>
            <pc:sldMk cId="3406735180" sldId="277"/>
            <ac:picMk id="4" creationId="{1295CE17-3380-E120-16DA-E55FFFC5A51A}"/>
          </ac:picMkLst>
        </pc:picChg>
      </pc:sldChg>
    </pc:docChg>
  </pc:docChgLst>
  <pc:docChgLst>
    <pc:chgData name="Aryana Haghjoo" userId="S::aryana.haghjoo@mail.mcgill.ca::a3255d77-e2b7-4e8e-8308-250d6a5f3a08" providerId="AD" clId="Web-{E6A2EDC4-691A-A959-0D00-9884633AD1AD}"/>
    <pc:docChg chg="addSld delSld modSld sldOrd">
      <pc:chgData name="Aryana Haghjoo" userId="S::aryana.haghjoo@mail.mcgill.ca::a3255d77-e2b7-4e8e-8308-250d6a5f3a08" providerId="AD" clId="Web-{E6A2EDC4-691A-A959-0D00-9884633AD1AD}" dt="2022-05-10T01:44:38.405" v="832"/>
      <pc:docMkLst>
        <pc:docMk/>
      </pc:docMkLst>
      <pc:sldChg chg="addSp modSp">
        <pc:chgData name="Aryana Haghjoo" userId="S::aryana.haghjoo@mail.mcgill.ca::a3255d77-e2b7-4e8e-8308-250d6a5f3a08" providerId="AD" clId="Web-{E6A2EDC4-691A-A959-0D00-9884633AD1AD}" dt="2022-05-10T01:08:00.029" v="747" actId="20577"/>
        <pc:sldMkLst>
          <pc:docMk/>
          <pc:sldMk cId="1602020035" sldId="256"/>
        </pc:sldMkLst>
        <pc:spChg chg="mod">
          <ac:chgData name="Aryana Haghjoo" userId="S::aryana.haghjoo@mail.mcgill.ca::a3255d77-e2b7-4e8e-8308-250d6a5f3a08" providerId="AD" clId="Web-{E6A2EDC4-691A-A959-0D00-9884633AD1AD}" dt="2022-05-10T01:08:00.029" v="747" actId="20577"/>
          <ac:spMkLst>
            <pc:docMk/>
            <pc:sldMk cId="1602020035" sldId="256"/>
            <ac:spMk id="6" creationId="{2D6EA41E-5264-8A54-7FF6-DE7FC2D91145}"/>
          </ac:spMkLst>
        </pc:spChg>
        <pc:spChg chg="add mod">
          <ac:chgData name="Aryana Haghjoo" userId="S::aryana.haghjoo@mail.mcgill.ca::a3255d77-e2b7-4e8e-8308-250d6a5f3a08" providerId="AD" clId="Web-{E6A2EDC4-691A-A959-0D00-9884633AD1AD}" dt="2022-05-10T00:24:49.851" v="108" actId="1076"/>
          <ac:spMkLst>
            <pc:docMk/>
            <pc:sldMk cId="1602020035" sldId="256"/>
            <ac:spMk id="7" creationId="{5EA3BF89-75EB-D052-24C2-D73EC932F512}"/>
          </ac:spMkLst>
        </pc:spChg>
      </pc:sldChg>
      <pc:sldChg chg="addSp delSp modSp new mod setBg modNotes">
        <pc:chgData name="Aryana Haghjoo" userId="S::aryana.haghjoo@mail.mcgill.ca::a3255d77-e2b7-4e8e-8308-250d6a5f3a08" providerId="AD" clId="Web-{E6A2EDC4-691A-A959-0D00-9884633AD1AD}" dt="2022-05-10T01:05:15.200" v="682" actId="1076"/>
        <pc:sldMkLst>
          <pc:docMk/>
          <pc:sldMk cId="1012305715" sldId="257"/>
        </pc:sldMkLst>
        <pc:spChg chg="del">
          <ac:chgData name="Aryana Haghjoo" userId="S::aryana.haghjoo@mail.mcgill.ca::a3255d77-e2b7-4e8e-8308-250d6a5f3a08" providerId="AD" clId="Web-{E6A2EDC4-691A-A959-0D00-9884633AD1AD}" dt="2022-05-10T00:22:25.584" v="64"/>
          <ac:spMkLst>
            <pc:docMk/>
            <pc:sldMk cId="1012305715" sldId="257"/>
            <ac:spMk id="2" creationId="{47E437D8-EC4C-16D7-7F60-BE921475F433}"/>
          </ac:spMkLst>
        </pc:spChg>
        <pc:spChg chg="del">
          <ac:chgData name="Aryana Haghjoo" userId="S::aryana.haghjoo@mail.mcgill.ca::a3255d77-e2b7-4e8e-8308-250d6a5f3a08" providerId="AD" clId="Web-{E6A2EDC4-691A-A959-0D00-9884633AD1AD}" dt="2022-05-10T00:22:27.600" v="65"/>
          <ac:spMkLst>
            <pc:docMk/>
            <pc:sldMk cId="1012305715" sldId="257"/>
            <ac:spMk id="3" creationId="{0EC8CAAC-9C85-C1CF-423A-0423E60AA1E4}"/>
          </ac:spMkLst>
        </pc:spChg>
        <pc:spChg chg="add">
          <ac:chgData name="Aryana Haghjoo" userId="S::aryana.haghjoo@mail.mcgill.ca::a3255d77-e2b7-4e8e-8308-250d6a5f3a08" providerId="AD" clId="Web-{E6A2EDC4-691A-A959-0D00-9884633AD1AD}" dt="2022-05-10T00:23:59.741" v="85"/>
          <ac:spMkLst>
            <pc:docMk/>
            <pc:sldMk cId="1012305715" sldId="257"/>
            <ac:spMk id="4" creationId="{97745D0B-9C68-BF61-F056-58D386770D39}"/>
          </ac:spMkLst>
        </pc:spChg>
        <pc:spChg chg="add">
          <ac:chgData name="Aryana Haghjoo" userId="S::aryana.haghjoo@mail.mcgill.ca::a3255d77-e2b7-4e8e-8308-250d6a5f3a08" providerId="AD" clId="Web-{E6A2EDC4-691A-A959-0D00-9884633AD1AD}" dt="2022-05-10T00:25:11.992" v="109"/>
          <ac:spMkLst>
            <pc:docMk/>
            <pc:sldMk cId="1012305715" sldId="257"/>
            <ac:spMk id="5" creationId="{45F43B2A-739B-A788-B95F-C41B2322E7CE}"/>
          </ac:spMkLst>
        </pc:spChg>
        <pc:spChg chg="add mod">
          <ac:chgData name="Aryana Haghjoo" userId="S::aryana.haghjoo@mail.mcgill.ca::a3255d77-e2b7-4e8e-8308-250d6a5f3a08" providerId="AD" clId="Web-{E6A2EDC4-691A-A959-0D00-9884633AD1AD}" dt="2022-05-10T01:05:15.200" v="682" actId="1076"/>
          <ac:spMkLst>
            <pc:docMk/>
            <pc:sldMk cId="1012305715" sldId="257"/>
            <ac:spMk id="6" creationId="{A41E1134-8816-9F2A-9523-B0CBFD95EFC9}"/>
          </ac:spMkLst>
        </pc:spChg>
      </pc:sldChg>
      <pc:sldChg chg="addSp delSp modSp add replId">
        <pc:chgData name="Aryana Haghjoo" userId="S::aryana.haghjoo@mail.mcgill.ca::a3255d77-e2b7-4e8e-8308-250d6a5f3a08" providerId="AD" clId="Web-{E6A2EDC4-691A-A959-0D00-9884633AD1AD}" dt="2022-05-10T00:58:13.978" v="532" actId="1076"/>
        <pc:sldMkLst>
          <pc:docMk/>
          <pc:sldMk cId="1187514559" sldId="258"/>
        </pc:sldMkLst>
        <pc:spChg chg="add del mod">
          <ac:chgData name="Aryana Haghjoo" userId="S::aryana.haghjoo@mail.mcgill.ca::a3255d77-e2b7-4e8e-8308-250d6a5f3a08" providerId="AD" clId="Web-{E6A2EDC4-691A-A959-0D00-9884633AD1AD}" dt="2022-05-10T00:58:10.572" v="531"/>
          <ac:spMkLst>
            <pc:docMk/>
            <pc:sldMk cId="1187514559" sldId="258"/>
            <ac:spMk id="3" creationId="{B09408B6-CC36-C977-0315-D537B9F198A6}"/>
          </ac:spMkLst>
        </pc:spChg>
        <pc:picChg chg="add mod">
          <ac:chgData name="Aryana Haghjoo" userId="S::aryana.haghjoo@mail.mcgill.ca::a3255d77-e2b7-4e8e-8308-250d6a5f3a08" providerId="AD" clId="Web-{E6A2EDC4-691A-A959-0D00-9884633AD1AD}" dt="2022-05-10T00:58:13.978" v="532" actId="1076"/>
          <ac:picMkLst>
            <pc:docMk/>
            <pc:sldMk cId="1187514559" sldId="258"/>
            <ac:picMk id="2" creationId="{BA2D88EA-AF36-B53B-6FC8-EE9294ABABE4}"/>
          </ac:picMkLst>
        </pc:picChg>
      </pc:sldChg>
      <pc:sldChg chg="addSp modSp add ord replId">
        <pc:chgData name="Aryana Haghjoo" userId="S::aryana.haghjoo@mail.mcgill.ca::a3255d77-e2b7-4e8e-8308-250d6a5f3a08" providerId="AD" clId="Web-{E6A2EDC4-691A-A959-0D00-9884633AD1AD}" dt="2022-05-10T00:58:03.275" v="530" actId="1076"/>
        <pc:sldMkLst>
          <pc:docMk/>
          <pc:sldMk cId="1403177953" sldId="259"/>
        </pc:sldMkLst>
        <pc:spChg chg="add mod">
          <ac:chgData name="Aryana Haghjoo" userId="S::aryana.haghjoo@mail.mcgill.ca::a3255d77-e2b7-4e8e-8308-250d6a5f3a08" providerId="AD" clId="Web-{E6A2EDC4-691A-A959-0D00-9884633AD1AD}" dt="2022-05-10T00:57:58.822" v="528" actId="1076"/>
          <ac:spMkLst>
            <pc:docMk/>
            <pc:sldMk cId="1403177953" sldId="259"/>
            <ac:spMk id="3" creationId="{723A391E-D573-41E7-1767-DD9AC071B76F}"/>
          </ac:spMkLst>
        </pc:spChg>
        <pc:picChg chg="add mod">
          <ac:chgData name="Aryana Haghjoo" userId="S::aryana.haghjoo@mail.mcgill.ca::a3255d77-e2b7-4e8e-8308-250d6a5f3a08" providerId="AD" clId="Web-{E6A2EDC4-691A-A959-0D00-9884633AD1AD}" dt="2022-05-10T00:58:03.275" v="530" actId="1076"/>
          <ac:picMkLst>
            <pc:docMk/>
            <pc:sldMk cId="1403177953" sldId="259"/>
            <ac:picMk id="2" creationId="{60C4C8C8-423A-1F05-BA3C-88E82FF5DAC2}"/>
          </ac:picMkLst>
        </pc:picChg>
      </pc:sldChg>
      <pc:sldChg chg="addSp modSp add replId">
        <pc:chgData name="Aryana Haghjoo" userId="S::aryana.haghjoo@mail.mcgill.ca::a3255d77-e2b7-4e8e-8308-250d6a5f3a08" providerId="AD" clId="Web-{E6A2EDC4-691A-A959-0D00-9884633AD1AD}" dt="2022-05-10T00:59:10.947" v="557" actId="1076"/>
        <pc:sldMkLst>
          <pc:docMk/>
          <pc:sldMk cId="262707905" sldId="260"/>
        </pc:sldMkLst>
        <pc:spChg chg="add mod">
          <ac:chgData name="Aryana Haghjoo" userId="S::aryana.haghjoo@mail.mcgill.ca::a3255d77-e2b7-4e8e-8308-250d6a5f3a08" providerId="AD" clId="Web-{E6A2EDC4-691A-A959-0D00-9884633AD1AD}" dt="2022-05-10T00:59:10.947" v="557" actId="1076"/>
          <ac:spMkLst>
            <pc:docMk/>
            <pc:sldMk cId="262707905" sldId="260"/>
            <ac:spMk id="2" creationId="{30F6C065-A719-C446-B1D1-60CACC586D1D}"/>
          </ac:spMkLst>
        </pc:spChg>
      </pc:sldChg>
      <pc:sldChg chg="addSp modSp add ord replId">
        <pc:chgData name="Aryana Haghjoo" userId="S::aryana.haghjoo@mail.mcgill.ca::a3255d77-e2b7-4e8e-8308-250d6a5f3a08" providerId="AD" clId="Web-{E6A2EDC4-691A-A959-0D00-9884633AD1AD}" dt="2022-05-10T01:00:11.729" v="574" actId="1076"/>
        <pc:sldMkLst>
          <pc:docMk/>
          <pc:sldMk cId="3981142755" sldId="261"/>
        </pc:sldMkLst>
        <pc:spChg chg="add mod">
          <ac:chgData name="Aryana Haghjoo" userId="S::aryana.haghjoo@mail.mcgill.ca::a3255d77-e2b7-4e8e-8308-250d6a5f3a08" providerId="AD" clId="Web-{E6A2EDC4-691A-A959-0D00-9884633AD1AD}" dt="2022-05-10T01:00:11.729" v="574" actId="1076"/>
          <ac:spMkLst>
            <pc:docMk/>
            <pc:sldMk cId="3981142755" sldId="261"/>
            <ac:spMk id="2" creationId="{6E2CB931-3721-0886-E4DC-521995644351}"/>
          </ac:spMkLst>
        </pc:spChg>
      </pc:sldChg>
      <pc:sldChg chg="addSp modSp add replId">
        <pc:chgData name="Aryana Haghjoo" userId="S::aryana.haghjoo@mail.mcgill.ca::a3255d77-e2b7-4e8e-8308-250d6a5f3a08" providerId="AD" clId="Web-{E6A2EDC4-691A-A959-0D00-9884633AD1AD}" dt="2022-05-10T01:00:37.198" v="581" actId="1076"/>
        <pc:sldMkLst>
          <pc:docMk/>
          <pc:sldMk cId="3654225236" sldId="262"/>
        </pc:sldMkLst>
        <pc:spChg chg="add mod">
          <ac:chgData name="Aryana Haghjoo" userId="S::aryana.haghjoo@mail.mcgill.ca::a3255d77-e2b7-4e8e-8308-250d6a5f3a08" providerId="AD" clId="Web-{E6A2EDC4-691A-A959-0D00-9884633AD1AD}" dt="2022-05-10T01:00:37.198" v="581" actId="1076"/>
          <ac:spMkLst>
            <pc:docMk/>
            <pc:sldMk cId="3654225236" sldId="262"/>
            <ac:spMk id="2" creationId="{59A84940-3A51-F743-2D6B-C51E79CFA0C7}"/>
          </ac:spMkLst>
        </pc:spChg>
      </pc:sldChg>
      <pc:sldChg chg="addSp modSp add replId modNotes">
        <pc:chgData name="Aryana Haghjoo" userId="S::aryana.haghjoo@mail.mcgill.ca::a3255d77-e2b7-4e8e-8308-250d6a5f3a08" providerId="AD" clId="Web-{E6A2EDC4-691A-A959-0D00-9884633AD1AD}" dt="2022-05-10T01:13:40.298" v="827"/>
        <pc:sldMkLst>
          <pc:docMk/>
          <pc:sldMk cId="1693054223" sldId="263"/>
        </pc:sldMkLst>
        <pc:spChg chg="add mod">
          <ac:chgData name="Aryana Haghjoo" userId="S::aryana.haghjoo@mail.mcgill.ca::a3255d77-e2b7-4e8e-8308-250d6a5f3a08" providerId="AD" clId="Web-{E6A2EDC4-691A-A959-0D00-9884633AD1AD}" dt="2022-05-10T01:02:43.277" v="603" actId="1076"/>
          <ac:spMkLst>
            <pc:docMk/>
            <pc:sldMk cId="1693054223" sldId="263"/>
            <ac:spMk id="2" creationId="{00516322-A2A2-A439-1C03-245F86C6E07F}"/>
          </ac:spMkLst>
        </pc:spChg>
      </pc:sldChg>
      <pc:sldChg chg="addSp modSp add replId">
        <pc:chgData name="Aryana Haghjoo" userId="S::aryana.haghjoo@mail.mcgill.ca::a3255d77-e2b7-4e8e-8308-250d6a5f3a08" providerId="AD" clId="Web-{E6A2EDC4-691A-A959-0D00-9884633AD1AD}" dt="2022-05-10T01:06:01.232" v="701" actId="1076"/>
        <pc:sldMkLst>
          <pc:docMk/>
          <pc:sldMk cId="869928466" sldId="264"/>
        </pc:sldMkLst>
        <pc:spChg chg="add mod">
          <ac:chgData name="Aryana Haghjoo" userId="S::aryana.haghjoo@mail.mcgill.ca::a3255d77-e2b7-4e8e-8308-250d6a5f3a08" providerId="AD" clId="Web-{E6A2EDC4-691A-A959-0D00-9884633AD1AD}" dt="2022-05-10T01:06:01.232" v="701" actId="1076"/>
          <ac:spMkLst>
            <pc:docMk/>
            <pc:sldMk cId="869928466" sldId="264"/>
            <ac:spMk id="2" creationId="{EF745470-DF1C-05E4-5492-A51064F42019}"/>
          </ac:spMkLst>
        </pc:spChg>
      </pc:sldChg>
      <pc:sldChg chg="addSp modSp add replId">
        <pc:chgData name="Aryana Haghjoo" userId="S::aryana.haghjoo@mail.mcgill.ca::a3255d77-e2b7-4e8e-8308-250d6a5f3a08" providerId="AD" clId="Web-{E6A2EDC4-691A-A959-0D00-9884633AD1AD}" dt="2022-05-10T01:06:33.279" v="723" actId="1076"/>
        <pc:sldMkLst>
          <pc:docMk/>
          <pc:sldMk cId="776104059" sldId="265"/>
        </pc:sldMkLst>
        <pc:spChg chg="add mod">
          <ac:chgData name="Aryana Haghjoo" userId="S::aryana.haghjoo@mail.mcgill.ca::a3255d77-e2b7-4e8e-8308-250d6a5f3a08" providerId="AD" clId="Web-{E6A2EDC4-691A-A959-0D00-9884633AD1AD}" dt="2022-05-10T01:06:33.279" v="723" actId="1076"/>
          <ac:spMkLst>
            <pc:docMk/>
            <pc:sldMk cId="776104059" sldId="265"/>
            <ac:spMk id="2" creationId="{96F50E33-4107-65EC-CF39-EB8A8FC8C302}"/>
          </ac:spMkLst>
        </pc:spChg>
      </pc:sldChg>
      <pc:sldChg chg="addSp modSp add replId">
        <pc:chgData name="Aryana Haghjoo" userId="S::aryana.haghjoo@mail.mcgill.ca::a3255d77-e2b7-4e8e-8308-250d6a5f3a08" providerId="AD" clId="Web-{E6A2EDC4-691A-A959-0D00-9884633AD1AD}" dt="2022-05-10T01:07:28.467" v="741" actId="1076"/>
        <pc:sldMkLst>
          <pc:docMk/>
          <pc:sldMk cId="1931073776" sldId="266"/>
        </pc:sldMkLst>
        <pc:spChg chg="add mod">
          <ac:chgData name="Aryana Haghjoo" userId="S::aryana.haghjoo@mail.mcgill.ca::a3255d77-e2b7-4e8e-8308-250d6a5f3a08" providerId="AD" clId="Web-{E6A2EDC4-691A-A959-0D00-9884633AD1AD}" dt="2022-05-10T01:07:28.467" v="741" actId="1076"/>
          <ac:spMkLst>
            <pc:docMk/>
            <pc:sldMk cId="1931073776" sldId="266"/>
            <ac:spMk id="2" creationId="{BB467697-3778-2038-9640-B63D0F3B8894}"/>
          </ac:spMkLst>
        </pc:spChg>
      </pc:sldChg>
      <pc:sldChg chg="addSp modSp add mod ord replId setBg">
        <pc:chgData name="Aryana Haghjoo" userId="S::aryana.haghjoo@mail.mcgill.ca::a3255d77-e2b7-4e8e-8308-250d6a5f3a08" providerId="AD" clId="Web-{E6A2EDC4-691A-A959-0D00-9884633AD1AD}" dt="2022-05-10T01:44:38.405" v="832"/>
        <pc:sldMkLst>
          <pc:docMk/>
          <pc:sldMk cId="3353957358" sldId="267"/>
        </pc:sldMkLst>
        <pc:spChg chg="add">
          <ac:chgData name="Aryana Haghjoo" userId="S::aryana.haghjoo@mail.mcgill.ca::a3255d77-e2b7-4e8e-8308-250d6a5f3a08" providerId="AD" clId="Web-{E6A2EDC4-691A-A959-0D00-9884633AD1AD}" dt="2022-05-10T01:44:38.405" v="832"/>
          <ac:spMkLst>
            <pc:docMk/>
            <pc:sldMk cId="3353957358" sldId="267"/>
            <ac:spMk id="7" creationId="{F3060C83-F051-4F0E-ABAD-AA0DFC48B218}"/>
          </ac:spMkLst>
        </pc:spChg>
        <pc:spChg chg="add">
          <ac:chgData name="Aryana Haghjoo" userId="S::aryana.haghjoo@mail.mcgill.ca::a3255d77-e2b7-4e8e-8308-250d6a5f3a08" providerId="AD" clId="Web-{E6A2EDC4-691A-A959-0D00-9884633AD1AD}" dt="2022-05-10T01:44:38.405" v="832"/>
          <ac:spMkLst>
            <pc:docMk/>
            <pc:sldMk cId="3353957358" sldId="267"/>
            <ac:spMk id="9" creationId="{83C98ABE-055B-441F-B07E-44F97F083C39}"/>
          </ac:spMkLst>
        </pc:spChg>
        <pc:spChg chg="add">
          <ac:chgData name="Aryana Haghjoo" userId="S::aryana.haghjoo@mail.mcgill.ca::a3255d77-e2b7-4e8e-8308-250d6a5f3a08" providerId="AD" clId="Web-{E6A2EDC4-691A-A959-0D00-9884633AD1AD}" dt="2022-05-10T01:44:38.405" v="832"/>
          <ac:spMkLst>
            <pc:docMk/>
            <pc:sldMk cId="3353957358" sldId="267"/>
            <ac:spMk id="11" creationId="{29FDB030-9B49-4CED-8CCD-4D99382388AC}"/>
          </ac:spMkLst>
        </pc:spChg>
        <pc:spChg chg="add">
          <ac:chgData name="Aryana Haghjoo" userId="S::aryana.haghjoo@mail.mcgill.ca::a3255d77-e2b7-4e8e-8308-250d6a5f3a08" providerId="AD" clId="Web-{E6A2EDC4-691A-A959-0D00-9884633AD1AD}" dt="2022-05-10T01:44:38.405" v="832"/>
          <ac:spMkLst>
            <pc:docMk/>
            <pc:sldMk cId="3353957358" sldId="267"/>
            <ac:spMk id="13" creationId="{3783CA14-24A1-485C-8B30-D6A5D87987AD}"/>
          </ac:spMkLst>
        </pc:spChg>
        <pc:spChg chg="add">
          <ac:chgData name="Aryana Haghjoo" userId="S::aryana.haghjoo@mail.mcgill.ca::a3255d77-e2b7-4e8e-8308-250d6a5f3a08" providerId="AD" clId="Web-{E6A2EDC4-691A-A959-0D00-9884633AD1AD}" dt="2022-05-10T01:44:38.405" v="832"/>
          <ac:spMkLst>
            <pc:docMk/>
            <pc:sldMk cId="3353957358" sldId="267"/>
            <ac:spMk id="15" creationId="{9A97C86A-04D6-40F7-AE84-31AB43E6A846}"/>
          </ac:spMkLst>
        </pc:spChg>
        <pc:spChg chg="add">
          <ac:chgData name="Aryana Haghjoo" userId="S::aryana.haghjoo@mail.mcgill.ca::a3255d77-e2b7-4e8e-8308-250d6a5f3a08" providerId="AD" clId="Web-{E6A2EDC4-691A-A959-0D00-9884633AD1AD}" dt="2022-05-10T01:44:38.405" v="832"/>
          <ac:spMkLst>
            <pc:docMk/>
            <pc:sldMk cId="3353957358" sldId="267"/>
            <ac:spMk id="17" creationId="{FF9F2414-84E8-453E-B1F3-389FDE8192D9}"/>
          </ac:spMkLst>
        </pc:spChg>
        <pc:spChg chg="add">
          <ac:chgData name="Aryana Haghjoo" userId="S::aryana.haghjoo@mail.mcgill.ca::a3255d77-e2b7-4e8e-8308-250d6a5f3a08" providerId="AD" clId="Web-{E6A2EDC4-691A-A959-0D00-9884633AD1AD}" dt="2022-05-10T01:44:38.405" v="832"/>
          <ac:spMkLst>
            <pc:docMk/>
            <pc:sldMk cId="3353957358" sldId="267"/>
            <ac:spMk id="19" creationId="{3ECA69A1-7536-43AC-85EF-C7106179F5ED}"/>
          </ac:spMkLst>
        </pc:spChg>
        <pc:picChg chg="add mod">
          <ac:chgData name="Aryana Haghjoo" userId="S::aryana.haghjoo@mail.mcgill.ca::a3255d77-e2b7-4e8e-8308-250d6a5f3a08" providerId="AD" clId="Web-{E6A2EDC4-691A-A959-0D00-9884633AD1AD}" dt="2022-05-10T01:44:38.405" v="832"/>
          <ac:picMkLst>
            <pc:docMk/>
            <pc:sldMk cId="3353957358" sldId="267"/>
            <ac:picMk id="2" creationId="{A1364CB5-0EBD-BD47-C4CE-F8D316273F6D}"/>
          </ac:picMkLst>
        </pc:picChg>
      </pc:sldChg>
      <pc:sldChg chg="add replId">
        <pc:chgData name="Aryana Haghjoo" userId="S::aryana.haghjoo@mail.mcgill.ca::a3255d77-e2b7-4e8e-8308-250d6a5f3a08" providerId="AD" clId="Web-{E6A2EDC4-691A-A959-0D00-9884633AD1AD}" dt="2022-05-10T00:22:47.569" v="77"/>
        <pc:sldMkLst>
          <pc:docMk/>
          <pc:sldMk cId="3594365778" sldId="268"/>
        </pc:sldMkLst>
      </pc:sldChg>
      <pc:sldChg chg="add replId">
        <pc:chgData name="Aryana Haghjoo" userId="S::aryana.haghjoo@mail.mcgill.ca::a3255d77-e2b7-4e8e-8308-250d6a5f3a08" providerId="AD" clId="Web-{E6A2EDC4-691A-A959-0D00-9884633AD1AD}" dt="2022-05-10T00:22:47.819" v="78"/>
        <pc:sldMkLst>
          <pc:docMk/>
          <pc:sldMk cId="2984290818" sldId="269"/>
        </pc:sldMkLst>
      </pc:sldChg>
      <pc:sldChg chg="add replId">
        <pc:chgData name="Aryana Haghjoo" userId="S::aryana.haghjoo@mail.mcgill.ca::a3255d77-e2b7-4e8e-8308-250d6a5f3a08" providerId="AD" clId="Web-{E6A2EDC4-691A-A959-0D00-9884633AD1AD}" dt="2022-05-10T00:22:48.053" v="79"/>
        <pc:sldMkLst>
          <pc:docMk/>
          <pc:sldMk cId="2728363121" sldId="270"/>
        </pc:sldMkLst>
      </pc:sldChg>
      <pc:sldChg chg="add replId">
        <pc:chgData name="Aryana Haghjoo" userId="S::aryana.haghjoo@mail.mcgill.ca::a3255d77-e2b7-4e8e-8308-250d6a5f3a08" providerId="AD" clId="Web-{E6A2EDC4-691A-A959-0D00-9884633AD1AD}" dt="2022-05-10T00:22:48.303" v="80"/>
        <pc:sldMkLst>
          <pc:docMk/>
          <pc:sldMk cId="1978790964" sldId="271"/>
        </pc:sldMkLst>
      </pc:sldChg>
      <pc:sldChg chg="add replId">
        <pc:chgData name="Aryana Haghjoo" userId="S::aryana.haghjoo@mail.mcgill.ca::a3255d77-e2b7-4e8e-8308-250d6a5f3a08" providerId="AD" clId="Web-{E6A2EDC4-691A-A959-0D00-9884633AD1AD}" dt="2022-05-10T00:22:48.553" v="81"/>
        <pc:sldMkLst>
          <pc:docMk/>
          <pc:sldMk cId="2726955941" sldId="272"/>
        </pc:sldMkLst>
      </pc:sldChg>
      <pc:sldChg chg="add replId">
        <pc:chgData name="Aryana Haghjoo" userId="S::aryana.haghjoo@mail.mcgill.ca::a3255d77-e2b7-4e8e-8308-250d6a5f3a08" providerId="AD" clId="Web-{E6A2EDC4-691A-A959-0D00-9884633AD1AD}" dt="2022-05-10T00:22:48.803" v="82"/>
        <pc:sldMkLst>
          <pc:docMk/>
          <pc:sldMk cId="3713754296" sldId="273"/>
        </pc:sldMkLst>
      </pc:sldChg>
      <pc:sldChg chg="add replId">
        <pc:chgData name="Aryana Haghjoo" userId="S::aryana.haghjoo@mail.mcgill.ca::a3255d77-e2b7-4e8e-8308-250d6a5f3a08" providerId="AD" clId="Web-{E6A2EDC4-691A-A959-0D00-9884633AD1AD}" dt="2022-05-10T00:22:49.084" v="83"/>
        <pc:sldMkLst>
          <pc:docMk/>
          <pc:sldMk cId="4291735046" sldId="274"/>
        </pc:sldMkLst>
      </pc:sldChg>
      <pc:sldChg chg="add del replId">
        <pc:chgData name="Aryana Haghjoo" userId="S::aryana.haghjoo@mail.mcgill.ca::a3255d77-e2b7-4e8e-8308-250d6a5f3a08" providerId="AD" clId="Web-{E6A2EDC4-691A-A959-0D00-9884633AD1AD}" dt="2022-05-10T01:07:33.889" v="742"/>
        <pc:sldMkLst>
          <pc:docMk/>
          <pc:sldMk cId="1656548320" sldId="275"/>
        </pc:sldMkLst>
      </pc:sldChg>
      <pc:sldChg chg="addSp modSp add replId">
        <pc:chgData name="Aryana Haghjoo" userId="S::aryana.haghjoo@mail.mcgill.ca::a3255d77-e2b7-4e8e-8308-250d6a5f3a08" providerId="AD" clId="Web-{E6A2EDC4-691A-A959-0D00-9884633AD1AD}" dt="2022-05-10T01:10:06.452" v="795" actId="20577"/>
        <pc:sldMkLst>
          <pc:docMk/>
          <pc:sldMk cId="1859607830" sldId="276"/>
        </pc:sldMkLst>
        <pc:spChg chg="add mod">
          <ac:chgData name="Aryana Haghjoo" userId="S::aryana.haghjoo@mail.mcgill.ca::a3255d77-e2b7-4e8e-8308-250d6a5f3a08" providerId="AD" clId="Web-{E6A2EDC4-691A-A959-0D00-9884633AD1AD}" dt="2022-05-10T01:10:06.452" v="795" actId="20577"/>
          <ac:spMkLst>
            <pc:docMk/>
            <pc:sldMk cId="1859607830" sldId="276"/>
            <ac:spMk id="2" creationId="{118F11F3-CB47-C8D4-1B7F-97102938E55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9T19:05:22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97 6280,'2'-7'289,"0"3"-237,1-5 57,0 0 1,10-17-1,-11 21 318,-1-3 57,0 4-111,-1-4-73,0 5-156,-1 1-108,-4-8-3,4 8-19,-2 6-8,-16 15-1020,-6 3-4066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5DAD7-295C-40F4-BA51-11F4099E6601}" type="datetimeFigureOut"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3B1D4-1CDD-42D5-A6D2-2B97EA3A66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6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talk consists of two major modules : the theoretical background and the computational methods</a:t>
            </a:r>
            <a:endParaRPr lang="en-US" dirty="0"/>
          </a:p>
          <a:p>
            <a:r>
              <a:rPr lang="en-US" dirty="0">
                <a:cs typeface="Calibri"/>
              </a:rPr>
              <a:t>As we have been working more on the computational parts, I will go through the theoretical backgrounds quickly to have the time to show you the computational results and the plots we created</a:t>
            </a:r>
          </a:p>
          <a:p>
            <a:r>
              <a:rPr lang="en-US" dirty="0">
                <a:ea typeface="Calibri"/>
                <a:cs typeface="Calibri"/>
              </a:rPr>
              <a:t>We will talk about the physics of the 21cm line and how it relates to the cosmic string wakes</a:t>
            </a:r>
          </a:p>
          <a:p>
            <a:r>
              <a:rPr lang="en-US" dirty="0">
                <a:ea typeface="Calibri"/>
                <a:cs typeface="Calibri"/>
              </a:rPr>
              <a:t>Then we will talk about two major paths to fit a model to the 21cm signal, Markov chain Monte Carlo Neural Networks. We will also talk about the EDGES data and neatnik.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73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the problems rise! The things that we do not yet understand completely</a:t>
            </a:r>
          </a:p>
          <a:p>
            <a:r>
              <a:rPr lang="en-US" dirty="0">
                <a:ea typeface="Calibri"/>
                <a:cs typeface="Calibri"/>
              </a:rPr>
              <a:t>ARES with default parameters, vs the EDGES data</a:t>
            </a:r>
          </a:p>
          <a:p>
            <a:r>
              <a:rPr lang="en-US" dirty="0">
                <a:ea typeface="Calibri"/>
                <a:cs typeface="Calibri"/>
              </a:rPr>
              <a:t>You can see that the data is way deeper! </a:t>
            </a:r>
          </a:p>
          <a:p>
            <a:r>
              <a:rPr lang="en-US" dirty="0"/>
              <a:t>This discrepancy suggests that either the primordial gas was much colder than expected or the background radiation temperature was hotter than expected.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From the EDGES paper: Astrophysical phenomena (such as radiation from stars and stellar remnants) are unlikely to account for this discrepancy</a:t>
            </a:r>
          </a:p>
          <a:p>
            <a:r>
              <a:rPr lang="en-US" dirty="0">
                <a:ea typeface="Calibri"/>
                <a:cs typeface="Calibri"/>
              </a:rPr>
              <a:t>It might come from the effect of cosmic string wakes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00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This is the best fit up to now.</a:t>
            </a:r>
          </a:p>
          <a:p>
            <a:r>
              <a:rPr lang="en-US" dirty="0">
                <a:ea typeface="Calibri"/>
                <a:cs typeface="Calibri"/>
              </a:rPr>
              <a:t>But it still can not be used as a starting point for a </a:t>
            </a:r>
            <a:r>
              <a:rPr lang="en-US" dirty="0" err="1">
                <a:ea typeface="Calibri"/>
                <a:cs typeface="Calibri"/>
              </a:rPr>
              <a:t>mcmc</a:t>
            </a:r>
            <a:r>
              <a:rPr lang="en-US" dirty="0">
                <a:ea typeface="Calibri"/>
                <a:cs typeface="Calibri"/>
              </a:rPr>
              <a:t> (it will diverge)</a:t>
            </a:r>
          </a:p>
          <a:p>
            <a:r>
              <a:rPr lang="en-US" dirty="0">
                <a:ea typeface="Calibri"/>
                <a:cs typeface="Calibri"/>
              </a:rPr>
              <a:t>I need to find some parameters to narrow the deep!</a:t>
            </a:r>
          </a:p>
          <a:p>
            <a:r>
              <a:rPr lang="en-US" dirty="0">
                <a:ea typeface="Calibri"/>
                <a:cs typeface="Calibri"/>
              </a:rPr>
              <a:t>I also need to fit the scaling factor besides all other parameters with </a:t>
            </a:r>
            <a:r>
              <a:rPr lang="en-US" dirty="0" err="1">
                <a:ea typeface="Calibri"/>
                <a:cs typeface="Calibri"/>
              </a:rPr>
              <a:t>mcmc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62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The CMB passes through the clouds of gas (mostly hydrogen) and reaches us in the earth.</a:t>
            </a:r>
          </a:p>
          <a:p>
            <a:r>
              <a:rPr lang="en-US" dirty="0">
                <a:ea typeface="Calibri"/>
                <a:cs typeface="Calibri"/>
              </a:rPr>
              <a:t>Hyperfine splitting of the ground state of hydrogen: n_0 and n_1 are the number density of these two states</a:t>
            </a:r>
          </a:p>
          <a:p>
            <a:r>
              <a:rPr lang="en-US" dirty="0">
                <a:ea typeface="Calibri"/>
                <a:cs typeface="Calibri"/>
              </a:rPr>
              <a:t>Define the spin temp : so, T_s is a measure of ratio of number densities of these two states</a:t>
            </a:r>
          </a:p>
          <a:p>
            <a:r>
              <a:rPr lang="en-US" dirty="0">
                <a:ea typeface="Calibri"/>
                <a:cs typeface="Calibri"/>
              </a:rPr>
              <a:t>Two competing mechanisms: coupling to  </a:t>
            </a:r>
            <a:r>
              <a:rPr lang="en-US" dirty="0" err="1">
                <a:ea typeface="Calibri"/>
                <a:cs typeface="Calibri"/>
              </a:rPr>
              <a:t>T_gamma</a:t>
            </a:r>
            <a:r>
              <a:rPr lang="en-US" dirty="0">
                <a:ea typeface="Calibri"/>
                <a:cs typeface="Calibri"/>
              </a:rPr>
              <a:t> or </a:t>
            </a:r>
            <a:r>
              <a:rPr lang="en-US" dirty="0" err="1">
                <a:ea typeface="Calibri"/>
                <a:cs typeface="Calibri"/>
              </a:rPr>
              <a:t>T_k</a:t>
            </a:r>
            <a:r>
              <a:rPr lang="en-US" dirty="0">
                <a:ea typeface="Calibri"/>
                <a:cs typeface="Calibri"/>
              </a:rPr>
              <a:t> (or by app </a:t>
            </a:r>
            <a:r>
              <a:rPr lang="en-US" dirty="0" err="1">
                <a:ea typeface="Calibri"/>
                <a:cs typeface="Calibri"/>
              </a:rPr>
              <a:t>T_c</a:t>
            </a:r>
            <a:r>
              <a:rPr lang="en-US" dirty="0">
                <a:ea typeface="Calibri"/>
                <a:cs typeface="Calibri"/>
              </a:rPr>
              <a:t>)</a:t>
            </a:r>
          </a:p>
          <a:p>
            <a:r>
              <a:rPr lang="en-US" dirty="0">
                <a:ea typeface="Calibri"/>
                <a:cs typeface="Calibri"/>
              </a:rPr>
              <a:t>Background radiation and atomic collisions</a:t>
            </a:r>
          </a:p>
          <a:p>
            <a:r>
              <a:rPr lang="en-US" dirty="0">
                <a:ea typeface="Calibri"/>
                <a:cs typeface="Calibri"/>
              </a:rPr>
              <a:t>Heat capacity-temp equilibrium</a:t>
            </a:r>
          </a:p>
          <a:p>
            <a:r>
              <a:rPr lang="en-US" dirty="0">
                <a:ea typeface="Calibri"/>
                <a:cs typeface="Calibri"/>
              </a:rPr>
              <a:t>With coupling constants </a:t>
            </a:r>
            <a:r>
              <a:rPr lang="en-US" dirty="0" err="1">
                <a:ea typeface="Calibri"/>
                <a:cs typeface="Calibri"/>
              </a:rPr>
              <a:t>x_c</a:t>
            </a:r>
            <a:r>
              <a:rPr lang="en-US" dirty="0">
                <a:ea typeface="Calibri"/>
                <a:cs typeface="Calibri"/>
              </a:rPr>
              <a:t> (from collisions) and </a:t>
            </a:r>
            <a:r>
              <a:rPr lang="en-US" dirty="0" err="1">
                <a:ea typeface="Calibri"/>
                <a:cs typeface="Calibri"/>
              </a:rPr>
              <a:t>x_alpha</a:t>
            </a:r>
            <a:r>
              <a:rPr lang="en-US" dirty="0">
                <a:ea typeface="Calibri"/>
                <a:cs typeface="Calibri"/>
              </a:rPr>
              <a:t> (</a:t>
            </a:r>
            <a:r>
              <a:rPr lang="en-US" dirty="0" err="1">
                <a:ea typeface="Calibri"/>
                <a:cs typeface="Calibri"/>
              </a:rPr>
              <a:t>lyman</a:t>
            </a:r>
            <a:r>
              <a:rPr lang="en-US" dirty="0">
                <a:ea typeface="Calibri"/>
                <a:cs typeface="Calibri"/>
              </a:rPr>
              <a:t> alpha background)</a:t>
            </a:r>
            <a:endParaRPr lang="fa-IR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Define </a:t>
            </a:r>
            <a:r>
              <a:rPr lang="en-US" dirty="0" err="1">
                <a:ea typeface="Calibri"/>
                <a:cs typeface="Calibri"/>
              </a:rPr>
              <a:t>T_k</a:t>
            </a:r>
            <a:r>
              <a:rPr lang="en-US" dirty="0">
                <a:ea typeface="Calibri"/>
                <a:cs typeface="Calibri"/>
              </a:rPr>
              <a:t> and </a:t>
            </a:r>
            <a:r>
              <a:rPr lang="en-US" dirty="0" err="1">
                <a:ea typeface="Calibri"/>
                <a:cs typeface="Calibri"/>
              </a:rPr>
              <a:t>T_c</a:t>
            </a:r>
            <a:r>
              <a:rPr lang="en-US" dirty="0">
                <a:ea typeface="Calibri"/>
                <a:cs typeface="Calibri"/>
              </a:rPr>
              <a:t> visually</a:t>
            </a:r>
          </a:p>
          <a:p>
            <a:r>
              <a:rPr lang="en-US" dirty="0">
                <a:ea typeface="Calibri"/>
                <a:cs typeface="Calibri"/>
              </a:rPr>
              <a:t>Define coupling constant, and the limits</a:t>
            </a:r>
          </a:p>
          <a:p>
            <a:r>
              <a:rPr lang="en-US" dirty="0">
                <a:ea typeface="Calibri"/>
                <a:cs typeface="Calibri"/>
              </a:rPr>
              <a:t>Redshift ranges of approximations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This is the map of 21cm brightness temp, the background radiation (mostly CM</a:t>
            </a:r>
            <a:r>
              <a:rPr lang="fa-IR" dirty="0">
                <a:ea typeface="Calibri"/>
                <a:cs typeface="Calibri"/>
              </a:rPr>
              <a:t>إ</a:t>
            </a:r>
            <a:r>
              <a:rPr lang="en-US" dirty="0">
                <a:ea typeface="Calibri"/>
                <a:cs typeface="Calibri"/>
              </a:rPr>
              <a:t>) is </a:t>
            </a:r>
            <a:r>
              <a:rPr lang="en-US" dirty="0"/>
              <a:t>subtracted, this is why the temp becomes negative when we have an absorption profile</a:t>
            </a:r>
          </a:p>
          <a:p>
            <a:r>
              <a:rPr lang="en-US" dirty="0">
                <a:ea typeface="Calibri"/>
                <a:cs typeface="Calibri"/>
              </a:rPr>
              <a:t>I am </a:t>
            </a:r>
            <a:r>
              <a:rPr lang="en-US" dirty="0" err="1">
                <a:ea typeface="Calibri"/>
                <a:cs typeface="Calibri"/>
              </a:rPr>
              <a:t>gonna</a:t>
            </a:r>
            <a:r>
              <a:rPr lang="en-US" dirty="0">
                <a:ea typeface="Calibri"/>
                <a:cs typeface="Calibri"/>
              </a:rPr>
              <a:t> tell you why this plot looks like this</a:t>
            </a:r>
          </a:p>
          <a:p>
            <a:r>
              <a:rPr lang="en-US" dirty="0">
                <a:ea typeface="Calibri"/>
                <a:cs typeface="Calibri"/>
              </a:rPr>
              <a:t>Show the couplings in each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25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Introducing the ARES and 21cmFast to the audience</a:t>
            </a:r>
          </a:p>
          <a:p>
            <a:r>
              <a:rPr lang="en-US" dirty="0">
                <a:cs typeface="Calibri"/>
              </a:rPr>
              <a:t>Two computational tools to help stimulate the </a:t>
            </a:r>
            <a:r>
              <a:rPr lang="en-US" dirty="0"/>
              <a:t>global 21-cm signal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Accelerated Reionization Era Simulations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ARES Faster, we always start with this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Welcome message when you run on terminal – a typical plot ARES produces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 very fast powerful tool that can create lots of features like </a:t>
            </a:r>
            <a:r>
              <a:rPr lang="en-US"/>
              <a:t>3D cosmological </a:t>
            </a:r>
            <a:r>
              <a:rPr lang="en-US" err="1"/>
              <a:t>realisation</a:t>
            </a:r>
            <a:endParaRPr lang="en-US" err="1">
              <a:cs typeface="Calibri"/>
            </a:endParaRPr>
          </a:p>
          <a:p>
            <a:r>
              <a:rPr lang="en"/>
              <a:t>It is more complete than the </a:t>
            </a:r>
            <a:r>
              <a:rPr lang="en" err="1"/>
              <a:t>َARES</a:t>
            </a:r>
            <a:endParaRPr lang="en-US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93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Now that we introduced simulations, I </a:t>
            </a:r>
            <a:r>
              <a:rPr lang="en-US" dirty="0" err="1">
                <a:cs typeface="Calibri"/>
              </a:rPr>
              <a:t>wanna</a:t>
            </a:r>
            <a:r>
              <a:rPr lang="en-US" dirty="0">
                <a:cs typeface="Calibri"/>
              </a:rPr>
              <a:t> show you the real data</a:t>
            </a:r>
          </a:p>
          <a:p>
            <a:r>
              <a:rPr lang="en-US" dirty="0">
                <a:cs typeface="Calibri"/>
              </a:rPr>
              <a:t>EDGES in the name of an experiment that produced real 21cm data for us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There are 2 data sets, this is the one that I used (chart 1 in the Nature paper)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It is more than a factor of two deeper than what we expected (will talk about this more)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Now that we have the data, we can run an </a:t>
            </a:r>
            <a:r>
              <a:rPr lang="en-US" dirty="0" err="1">
                <a:ea typeface="Calibri"/>
                <a:cs typeface="Calibri"/>
              </a:rPr>
              <a:t>mcmc</a:t>
            </a:r>
            <a:r>
              <a:rPr lang="en-US" dirty="0">
                <a:ea typeface="Calibri"/>
                <a:cs typeface="Calibri"/>
              </a:rPr>
              <a:t> to fit it to a model.</a:t>
            </a:r>
          </a:p>
          <a:p>
            <a:r>
              <a:rPr lang="en-US" dirty="0">
                <a:ea typeface="Calibri"/>
                <a:cs typeface="Calibri"/>
              </a:rPr>
              <a:t>According to the paper, the flattened Gaussian is a suitable choice regarding the shape</a:t>
            </a:r>
          </a:p>
          <a:p>
            <a:r>
              <a:rPr lang="en-US" dirty="0">
                <a:ea typeface="Calibri"/>
                <a:cs typeface="Calibri"/>
              </a:rPr>
              <a:t>It is not directly connected to physics of 21cm line</a:t>
            </a:r>
          </a:p>
          <a:p>
            <a:r>
              <a:rPr lang="en-US" dirty="0">
                <a:ea typeface="Calibri"/>
                <a:cs typeface="Calibri"/>
              </a:rPr>
              <a:t>I was able to reproduce the model they found in their paper with a </a:t>
            </a:r>
            <a:r>
              <a:rPr lang="en-US" dirty="0" err="1">
                <a:ea typeface="Calibri"/>
                <a:cs typeface="Calibri"/>
              </a:rPr>
              <a:t>mcmc</a:t>
            </a:r>
            <a:r>
              <a:rPr lang="en-US" dirty="0">
                <a:ea typeface="Calibri"/>
                <a:cs typeface="Calibri"/>
              </a:rPr>
              <a:t> that I wrote</a:t>
            </a:r>
          </a:p>
          <a:p>
            <a:r>
              <a:rPr lang="en-US" dirty="0">
                <a:ea typeface="Calibri"/>
                <a:cs typeface="Calibri"/>
              </a:rPr>
              <a:t>Pretty close to EDGES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18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Only for w, the </a:t>
            </a:r>
            <a:r>
              <a:rPr lang="en-US" dirty="0" err="1">
                <a:ea typeface="Calibri"/>
                <a:cs typeface="Calibri"/>
              </a:rPr>
              <a:t>mcmc</a:t>
            </a:r>
            <a:r>
              <a:rPr lang="en-US" dirty="0">
                <a:ea typeface="Calibri"/>
                <a:cs typeface="Calibri"/>
              </a:rPr>
              <a:t> output does not lie in the error 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1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Now we can use ARES/21cmFAST as a model in our </a:t>
            </a:r>
            <a:r>
              <a:rPr lang="en-US" dirty="0" err="1">
                <a:ea typeface="Calibri"/>
                <a:cs typeface="Calibri"/>
              </a:rPr>
              <a:t>mcmc</a:t>
            </a:r>
            <a:endParaRPr lang="en-US" dirty="0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 dirty="0">
                <a:ea typeface="Calibri"/>
                <a:cs typeface="Calibri"/>
              </a:rPr>
              <a:t>In order to have a converged </a:t>
            </a:r>
            <a:r>
              <a:rPr lang="en-US" dirty="0" err="1">
                <a:ea typeface="Calibri"/>
                <a:cs typeface="Calibri"/>
              </a:rPr>
              <a:t>mcmc</a:t>
            </a:r>
            <a:r>
              <a:rPr lang="en-US" dirty="0">
                <a:ea typeface="Calibri"/>
                <a:cs typeface="Calibri"/>
              </a:rPr>
              <a:t>, we need to start with an original guess which is reasonably close to our data, but finding this original guess is not always straightforward. It needs </a:t>
            </a:r>
            <a:r>
              <a:rPr lang="en-US" dirty="0"/>
              <a:t>extensive knowledge of parameter space. You need to find the parameters that affect the signal significantly.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ARES has nearly 200 parameters! During a period of app 2 months, I surfed the parameter space with regard to lots of these parameters to understand the effect of each of them! These are some of the plots that I produced.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3B1D4-1CDD-42D5-A6D2-2B97EA3A661B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4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75601-39A4-1E0F-73CB-CC6FAF74A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12023-C5E0-030B-54F0-E04710EEC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B51DA-1303-7F4F-78A5-009B1A62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08771-CDED-42D1-ABA1-4A9C23CF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C9372-9AF4-A817-31C5-A81D8C19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45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F4F7-0560-DF78-9BC0-7ACAC777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05CA0-1DDD-FCBB-8274-B78BD3F85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7CA47-F0F4-6570-2576-03E49413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D1F67-6485-D070-D13B-CE54CED0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2BBCE-AD71-86CD-9055-C4A4F6A06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3F519B-7FA1-4184-5DDC-7934D68A6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C25D1-59A4-A5C2-A330-385D32A0D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71D85-FD0F-2E8C-FCED-CA6BE5AF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C88C7-A46D-8EEC-A567-DADFBD76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FED7B-9C0C-2E99-E2DA-2225986F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4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59D3-F64C-09BC-AECA-30644934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EFF60-B0B0-A079-227A-4FD77021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68004-F16E-04F6-38FD-CA462705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6609-B788-A35E-F99B-CB376423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1BC9-1EF4-22B2-4878-4875BD31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8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B6BA-DCEE-D735-1767-61600477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6FDC4-9CB2-970E-B468-5D9762057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D6796-53FF-D840-DE4B-B4AC378A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6F870-D788-ED39-6F9E-F788CEFA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A2D5-30D5-E0D9-4AFD-BBC1ED3B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9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F4C1-5E8A-9FD7-8A82-DB60D64E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242C6-A469-0D08-C4A7-17CB96EB1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75A82-87EC-9DE7-DFD7-10DE26020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B8AFE-1552-0CCC-1547-BC147CAA3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D5A8B-E7BC-CB03-1315-4B16A9A7D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E904-6FBA-F996-E9F2-BF526496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3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6E68-3766-9AAB-7A75-BB4E7B41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434EC-5CBB-3B65-DB5E-D1905C296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76787-89D5-1DF1-28AB-78C996E37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BA57A-0568-5BD4-7F99-2DE418B5F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7B274-F172-1B0E-3854-CC40A0796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04C95-8F5C-CAC7-722D-F8504209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188578-5C53-12F5-9AF3-E9A1CCCB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A48F98-D421-6697-E27B-A5D87E67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0D1F-A262-68A4-381B-073FBA70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87AB2-D4F9-87DC-D085-3570C377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F38FC-5245-CFEF-1C05-36374421F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397F3-8A5C-E824-18FB-D105528E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5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9D6D3-01D8-5586-558F-010209FD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E6CD5-8492-59AF-E9EE-FC54EAC7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CB9B0-B144-102C-5399-7725DF96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2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1C1A-B282-73EF-3282-1C5E3522A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F56F-DF51-0D92-5E1E-3C4AF5149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F77B2-18AE-6A93-2FB8-83FA6B652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CAE72-4CD0-F915-24F8-20030D4D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EABAC-4E2F-1AE2-5FCA-307C409A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4D04A-C838-AD2F-938A-AE336C24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88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7F86-9770-8809-F781-4B3F0D36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8D304-254D-3D2E-9A73-C32173F17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1EBDF-594F-152D-B9AB-21DC16FE6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09BE6-C705-7110-2EEB-5E927AB1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877D8-208B-FA1E-AC52-9F2B29C7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E8B4F-D9DD-E395-C209-BF2BA82F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2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E402E0-D077-8B22-C1D8-CFF5694D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B9D8F-D7D6-1304-59F5-866ED3F6F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66B1B-255C-600C-3DA8-FDEB90F586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28CAB-1F0D-4123-B18E-DED5A5C99F81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69ED8-E8D9-D260-EE21-1B66C46DAB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97A68-E6A9-2A69-276D-9CBA501C3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5D8FA-E770-4007-B4CF-8946F61F3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01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B6876C-1B22-AB8E-2BA7-6589C1C8EFBA}"/>
              </a:ext>
            </a:extLst>
          </p:cNvPr>
          <p:cNvSpPr/>
          <p:nvPr/>
        </p:nvSpPr>
        <p:spPr>
          <a:xfrm>
            <a:off x="0" y="0"/>
            <a:ext cx="4631544" cy="685799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FF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C3694F-A28F-99A9-CF72-FA3BEEFF605E}"/>
                  </a:ext>
                </a:extLst>
              </p14:cNvPr>
              <p14:cNvContentPartPr/>
              <p14:nvPr/>
            </p14:nvContentPartPr>
            <p14:xfrm>
              <a:off x="1001422" y="2108146"/>
              <a:ext cx="19440" cy="3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C3694F-A28F-99A9-CF72-FA3BEEFF60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2586" y="2099146"/>
                <a:ext cx="36759" cy="529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33C34B0-911D-BFA6-2411-6EB9888D37DC}"/>
              </a:ext>
            </a:extLst>
          </p:cNvPr>
          <p:cNvSpPr/>
          <p:nvPr/>
        </p:nvSpPr>
        <p:spPr>
          <a:xfrm>
            <a:off x="0" y="5138530"/>
            <a:ext cx="4630949" cy="17194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875222-224B-3387-7566-A00630D5EA98}"/>
              </a:ext>
            </a:extLst>
          </p:cNvPr>
          <p:cNvSpPr/>
          <p:nvPr/>
        </p:nvSpPr>
        <p:spPr>
          <a:xfrm>
            <a:off x="-595" y="6278555"/>
            <a:ext cx="4630949" cy="579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A41E-5264-8A54-7FF6-DE7FC2D91145}"/>
              </a:ext>
            </a:extLst>
          </p:cNvPr>
          <p:cNvSpPr txBox="1"/>
          <p:nvPr/>
        </p:nvSpPr>
        <p:spPr>
          <a:xfrm>
            <a:off x="159513" y="1462279"/>
            <a:ext cx="4327223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Computational Methods </a:t>
            </a:r>
            <a:r>
              <a:rPr lang="en-US" sz="3200" dirty="0">
                <a:solidFill>
                  <a:schemeClr val="bg1"/>
                </a:solidFill>
              </a:rPr>
              <a:t>to Clarify the Influence of Cosmic String Wakes on the 21cm Signal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3BF89-75EB-D052-24C2-D73EC932F512}"/>
              </a:ext>
            </a:extLst>
          </p:cNvPr>
          <p:cNvSpPr txBox="1"/>
          <p:nvPr/>
        </p:nvSpPr>
        <p:spPr>
          <a:xfrm>
            <a:off x="1223962" y="5534024"/>
            <a:ext cx="18859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cs typeface="Calibri"/>
              </a:rPr>
              <a:t>Spring 2022</a:t>
            </a:r>
          </a:p>
        </p:txBody>
      </p:sp>
    </p:spTree>
    <p:extLst>
      <p:ext uri="{BB962C8B-B14F-4D97-AF65-F5344CB8AC3E}">
        <p14:creationId xmlns:p14="http://schemas.microsoft.com/office/powerpoint/2010/main" val="160202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745470-DF1C-05E4-5492-A51064F42019}"/>
              </a:ext>
            </a:extLst>
          </p:cNvPr>
          <p:cNvSpPr txBox="1"/>
          <p:nvPr/>
        </p:nvSpPr>
        <p:spPr>
          <a:xfrm>
            <a:off x="410705" y="281552"/>
            <a:ext cx="2885268" cy="76944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EDGES Data</a:t>
            </a:r>
            <a:endParaRPr lang="en-US" sz="44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27C98D-528C-3442-379F-5D489F0D1D0C}"/>
              </a:ext>
            </a:extLst>
          </p:cNvPr>
          <p:cNvSpPr txBox="1"/>
          <p:nvPr/>
        </p:nvSpPr>
        <p:spPr>
          <a:xfrm>
            <a:off x="578604" y="1263111"/>
            <a:ext cx="95753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Experiment to Detect the Global </a:t>
            </a:r>
            <a:r>
              <a:rPr lang="en-US" sz="2800" dirty="0" err="1">
                <a:solidFill>
                  <a:schemeClr val="bg1"/>
                </a:solidFill>
              </a:rPr>
              <a:t>EoR</a:t>
            </a:r>
            <a:r>
              <a:rPr lang="en-US" sz="2800" dirty="0">
                <a:solidFill>
                  <a:schemeClr val="bg1"/>
                </a:solidFill>
              </a:rPr>
              <a:t> Signature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1F013BA9-541C-6916-E91E-9D9C5B70C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08" y="2305357"/>
            <a:ext cx="5804115" cy="3357994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F580D2D-67F5-1702-5F16-CE44EDFA5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316" y="2009527"/>
            <a:ext cx="5765369" cy="36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28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F50E33-4107-65EC-CF39-EB8A8FC8C302}"/>
              </a:ext>
            </a:extLst>
          </p:cNvPr>
          <p:cNvSpPr txBox="1"/>
          <p:nvPr/>
        </p:nvSpPr>
        <p:spPr>
          <a:xfrm>
            <a:off x="333214" y="229891"/>
            <a:ext cx="9020012" cy="707886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Fitting a Model to EDGES data with MCMC</a:t>
            </a:r>
            <a:endParaRPr lang="en-US" sz="4000" dirty="0"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3163DB69-054A-ACFE-BF9D-CA530E3F6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589" y="1235989"/>
            <a:ext cx="7276452" cy="4850969"/>
          </a:xfrm>
          <a:prstGeom prst="rect">
            <a:avLst/>
          </a:prstGeom>
        </p:spPr>
      </p:pic>
      <p:pic>
        <p:nvPicPr>
          <p:cNvPr id="4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23FB5FF-01E0-6F90-3DD1-A07C32F70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197" y="2889797"/>
            <a:ext cx="3931403" cy="1078405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479DC0F-7C39-07F9-2836-A0DE73B28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98" y="4231412"/>
            <a:ext cx="5494148" cy="1068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949EDE-0240-F27F-4618-0BE6846CBDAA}"/>
              </a:ext>
            </a:extLst>
          </p:cNvPr>
          <p:cNvSpPr txBox="1"/>
          <p:nvPr/>
        </p:nvSpPr>
        <p:spPr>
          <a:xfrm>
            <a:off x="489004" y="1961342"/>
            <a:ext cx="462882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Flattened Gaussian</a:t>
            </a:r>
          </a:p>
        </p:txBody>
      </p:sp>
    </p:spTree>
    <p:extLst>
      <p:ext uri="{BB962C8B-B14F-4D97-AF65-F5344CB8AC3E}">
        <p14:creationId xmlns:p14="http://schemas.microsoft.com/office/powerpoint/2010/main" val="77610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2FDDE638-6828-7452-19FF-F95167B9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68" y="2450133"/>
            <a:ext cx="10427777" cy="185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5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467697-3778-2038-9640-B63D0F3B8894}"/>
              </a:ext>
            </a:extLst>
          </p:cNvPr>
          <p:cNvSpPr txBox="1"/>
          <p:nvPr/>
        </p:nvSpPr>
        <p:spPr>
          <a:xfrm>
            <a:off x="242807" y="320298"/>
            <a:ext cx="5829945" cy="707886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Fitting ARES to EDGES Data</a:t>
            </a:r>
            <a:endParaRPr lang="en-US" sz="4000">
              <a:cs typeface="Calibri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5B1171D1-1D01-AAD7-13D1-118A31465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074" y="1444336"/>
            <a:ext cx="6248399" cy="4703617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16FEBEE-01A0-6A67-216D-4B0C41E25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546100"/>
            <a:ext cx="6362700" cy="4800600"/>
          </a:xfrm>
          <a:prstGeom prst="rect">
            <a:avLst/>
          </a:prstGeo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743044A-CA12-161D-0694-0835ABD9F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419" y="1713854"/>
            <a:ext cx="6489700" cy="4800600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B8826B5-618D-1BEB-556E-F3E924519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00" y="679343"/>
            <a:ext cx="6489700" cy="4800600"/>
          </a:xfrm>
          <a:prstGeom prst="rect">
            <a:avLst/>
          </a:prstGeom>
        </p:spPr>
      </p:pic>
      <p:pic>
        <p:nvPicPr>
          <p:cNvPr id="7" name="Picture 7" descr="Chart, diagram, histogram&#10;&#10;Description automatically generated">
            <a:extLst>
              <a:ext uri="{FF2B5EF4-FFF2-40B4-BE49-F238E27FC236}">
                <a16:creationId xmlns:a16="http://schemas.microsoft.com/office/drawing/2014/main" id="{1964A8CB-0D8E-C723-0A39-98357C255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927" y="1648633"/>
            <a:ext cx="64897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F11F3-CB47-C8D4-1B7F-97102938E55E}"/>
              </a:ext>
            </a:extLst>
          </p:cNvPr>
          <p:cNvSpPr txBox="1"/>
          <p:nvPr/>
        </p:nvSpPr>
        <p:spPr>
          <a:xfrm>
            <a:off x="263041" y="247326"/>
            <a:ext cx="6062419" cy="64633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The unrecognized scaling factor</a:t>
            </a:r>
            <a:endParaRPr lang="en-US" sz="36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508F6E-FAB8-6ED9-7206-98A0F2A6E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136" y="1163847"/>
            <a:ext cx="6916228" cy="51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0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8EA776-DF5E-367D-1E7C-49184DF85D40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4ACAA-66BB-ABAE-150B-5B5AAA2F7181}"/>
              </a:ext>
            </a:extLst>
          </p:cNvPr>
          <p:cNvSpPr txBox="1"/>
          <p:nvPr/>
        </p:nvSpPr>
        <p:spPr>
          <a:xfrm>
            <a:off x="295275" y="295273"/>
            <a:ext cx="5184182" cy="64633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The wide/narrow problem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D067062-28C3-F47F-248C-C06C943D2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5" y="1243190"/>
            <a:ext cx="6722533" cy="5034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353CE-103C-D300-FC9B-A1D815972291}"/>
              </a:ext>
            </a:extLst>
          </p:cNvPr>
          <p:cNvSpPr txBox="1"/>
          <p:nvPr/>
        </p:nvSpPr>
        <p:spPr>
          <a:xfrm>
            <a:off x="7521988" y="4397690"/>
            <a:ext cx="4478866" cy="2308324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Multiplication factor = 0.2</a:t>
            </a:r>
            <a:endParaRPr lang="en-US" sz="14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f_star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= 0.02</a:t>
            </a: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f_X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= 0.9</a:t>
            </a: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f_esc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= 0.1</a:t>
            </a: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clumping_factor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= 0.1</a:t>
            </a:r>
          </a:p>
          <a:p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c_X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= 48.9e38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363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E3F475-AF07-95A6-E39E-E4215FE25140}"/>
              </a:ext>
            </a:extLst>
          </p:cNvPr>
          <p:cNvSpPr txBox="1"/>
          <p:nvPr/>
        </p:nvSpPr>
        <p:spPr>
          <a:xfrm>
            <a:off x="617348" y="268637"/>
            <a:ext cx="2200759" cy="707886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</a:rPr>
              <a:t>NEATnik</a:t>
            </a:r>
            <a:endParaRPr lang="en-US" sz="4000" err="1">
              <a:ea typeface="Calibri" panose="020F0502020204030204"/>
              <a:cs typeface="Calibri"/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9146D99A-78A7-3FB3-6850-C2FC39AC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1276350"/>
            <a:ext cx="69246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6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42546-4E88-80F3-7C98-A5062AE1D949}"/>
              </a:ext>
            </a:extLst>
          </p:cNvPr>
          <p:cNvSpPr txBox="1"/>
          <p:nvPr/>
        </p:nvSpPr>
        <p:spPr>
          <a:xfrm>
            <a:off x="399566" y="292369"/>
            <a:ext cx="7263377" cy="707886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</a:rPr>
              <a:t>NEATnik</a:t>
            </a:r>
            <a:r>
              <a:rPr lang="en-US" sz="4000">
                <a:solidFill>
                  <a:srgbClr val="FFFFFF"/>
                </a:solidFill>
              </a:rPr>
              <a:t> on Two ARES Parameters</a:t>
            </a:r>
            <a:endParaRPr lang="en-US" sz="4000" err="1">
              <a:ea typeface="Calibri" panose="020F0502020204030204"/>
              <a:cs typeface="Calibri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295CE17-3380-E120-16DA-E55FFFC5A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1137311"/>
            <a:ext cx="6276975" cy="4697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F67033-A6D6-3EF3-24CE-BC860560ECAC}"/>
              </a:ext>
            </a:extLst>
          </p:cNvPr>
          <p:cNvSpPr txBox="1"/>
          <p:nvPr/>
        </p:nvSpPr>
        <p:spPr>
          <a:xfrm>
            <a:off x="3568646" y="6196578"/>
            <a:ext cx="7829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Dotted – test curves         Solid – </a:t>
            </a:r>
            <a:r>
              <a:rPr lang="en-US" err="1">
                <a:solidFill>
                  <a:schemeClr val="bg1"/>
                </a:solidFill>
              </a:rPr>
              <a:t>NEATnik</a:t>
            </a:r>
            <a:r>
              <a:rPr lang="en-US">
                <a:solidFill>
                  <a:schemeClr val="bg1"/>
                </a:solidFill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298429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42546-4E88-80F3-7C98-A5062AE1D949}"/>
              </a:ext>
            </a:extLst>
          </p:cNvPr>
          <p:cNvSpPr txBox="1"/>
          <p:nvPr/>
        </p:nvSpPr>
        <p:spPr>
          <a:xfrm>
            <a:off x="272135" y="268733"/>
            <a:ext cx="8273996" cy="707886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rgbClr val="FFFFFF"/>
                </a:solidFill>
              </a:rPr>
              <a:t>NEATnik</a:t>
            </a:r>
            <a:r>
              <a:rPr lang="en-US" sz="4000">
                <a:solidFill>
                  <a:srgbClr val="FFFFFF"/>
                </a:solidFill>
              </a:rPr>
              <a:t> on Two 21cmFAST Parameters</a:t>
            </a:r>
            <a:endParaRPr lang="en-US" sz="4000" err="1">
              <a:ea typeface="Calibri" panose="020F0502020204030204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67033-A6D6-3EF3-24CE-BC860560ECAC}"/>
              </a:ext>
            </a:extLst>
          </p:cNvPr>
          <p:cNvSpPr txBox="1"/>
          <p:nvPr/>
        </p:nvSpPr>
        <p:spPr>
          <a:xfrm>
            <a:off x="3367264" y="6152092"/>
            <a:ext cx="78295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Dotted – test curves         Solid – </a:t>
            </a:r>
            <a:r>
              <a:rPr lang="en-US" err="1">
                <a:solidFill>
                  <a:schemeClr val="bg1"/>
                </a:solidFill>
              </a:rPr>
              <a:t>NEATnik</a:t>
            </a:r>
            <a:r>
              <a:rPr lang="en-US">
                <a:solidFill>
                  <a:schemeClr val="bg1"/>
                </a:solidFill>
              </a:rPr>
              <a:t> output</a:t>
            </a:r>
          </a:p>
        </p:txBody>
      </p:sp>
      <p:pic>
        <p:nvPicPr>
          <p:cNvPr id="2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9A70A3A-63A3-4F68-68A8-14B6DAEEA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137162"/>
            <a:ext cx="6096000" cy="477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3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745D0B-9C68-BF61-F056-58D386770D3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43B2A-739B-A788-B95F-C41B2322E7CE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AC48A52-335F-540C-7392-5812AE53D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89" y="942356"/>
            <a:ext cx="11822622" cy="49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5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2CB931-3721-0886-E4DC-521995644351}"/>
              </a:ext>
            </a:extLst>
          </p:cNvPr>
          <p:cNvSpPr txBox="1"/>
          <p:nvPr/>
        </p:nvSpPr>
        <p:spPr>
          <a:xfrm>
            <a:off x="3019587" y="2877519"/>
            <a:ext cx="6165743" cy="830997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Theoretical background</a:t>
            </a:r>
            <a:endParaRPr lang="en-US" sz="4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14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467105-6D25-B677-3980-74E912A58673}"/>
              </a:ext>
            </a:extLst>
          </p:cNvPr>
          <p:cNvSpPr txBox="1"/>
          <p:nvPr/>
        </p:nvSpPr>
        <p:spPr>
          <a:xfrm>
            <a:off x="216976" y="216976"/>
            <a:ext cx="5171267" cy="707886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Physics of the 21cm line</a:t>
            </a:r>
            <a:r>
              <a:rPr lang="en-US" sz="4000">
                <a:cs typeface="Calibri"/>
              </a:rPr>
              <a:t>​</a:t>
            </a:r>
          </a:p>
        </p:txBody>
      </p:sp>
      <p:pic>
        <p:nvPicPr>
          <p:cNvPr id="4" name="Picture 4" descr="A picture containing ceramic ware&#10;&#10;Description automatically generated">
            <a:extLst>
              <a:ext uri="{FF2B5EF4-FFF2-40B4-BE49-F238E27FC236}">
                <a16:creationId xmlns:a16="http://schemas.microsoft.com/office/drawing/2014/main" id="{AB5A0965-E777-40FE-1CFB-5EB6BB32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9" y="1882576"/>
            <a:ext cx="3144253" cy="1558758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43A752D-CBEA-0CEB-5A86-065917868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951" y="1113673"/>
            <a:ext cx="738940" cy="593391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3E3BE117-FA8D-8F47-531A-72D30F03EB64}"/>
              </a:ext>
            </a:extLst>
          </p:cNvPr>
          <p:cNvSpPr/>
          <p:nvPr/>
        </p:nvSpPr>
        <p:spPr>
          <a:xfrm>
            <a:off x="4850063" y="1782011"/>
            <a:ext cx="2486525" cy="167105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F0D15EB-5F43-7504-1CA7-34D98CD81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557" y="1731879"/>
            <a:ext cx="2475833" cy="18702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97D438-A537-D16F-9465-D70098B76137}"/>
              </a:ext>
            </a:extLst>
          </p:cNvPr>
          <p:cNvCxnSpPr/>
          <p:nvPr/>
        </p:nvCxnSpPr>
        <p:spPr>
          <a:xfrm>
            <a:off x="5638800" y="29718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49C2F5-4074-1DA8-91C9-A4A7D62EF8F7}"/>
              </a:ext>
            </a:extLst>
          </p:cNvPr>
          <p:cNvCxnSpPr/>
          <p:nvPr/>
        </p:nvCxnSpPr>
        <p:spPr>
          <a:xfrm>
            <a:off x="5781675" y="311467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AC9544-54BA-D796-6488-4836DE0CCDFD}"/>
              </a:ext>
            </a:extLst>
          </p:cNvPr>
          <p:cNvCxnSpPr/>
          <p:nvPr/>
        </p:nvCxnSpPr>
        <p:spPr>
          <a:xfrm>
            <a:off x="1958196" y="2641120"/>
            <a:ext cx="7743645" cy="51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B431E91E-ADCC-D579-117F-243346C18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8422" y="1110749"/>
            <a:ext cx="669258" cy="59924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2AB5571-5404-773C-D645-60F62849A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8536" y="1110416"/>
            <a:ext cx="713874" cy="599907"/>
          </a:xfrm>
          <a:prstGeom prst="rect">
            <a:avLst/>
          </a:prstGeom>
        </p:spPr>
      </p:pic>
      <p:pic>
        <p:nvPicPr>
          <p:cNvPr id="13" name="Picture 13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D6C39543-0936-0893-1AFB-FB23D970F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3971" y="2783156"/>
            <a:ext cx="505311" cy="478027"/>
          </a:xfrm>
          <a:prstGeom prst="rect">
            <a:avLst/>
          </a:prstGeom>
        </p:spPr>
      </p:pic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C2CF6658-EFCD-B6FA-F109-41A71E2A1B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3552" y="4051678"/>
            <a:ext cx="2601133" cy="1118137"/>
          </a:xfrm>
          <a:prstGeom prst="rect">
            <a:avLst/>
          </a:prstGeom>
        </p:spPr>
      </p:pic>
      <p:pic>
        <p:nvPicPr>
          <p:cNvPr id="15" name="Picture 15" descr="A picture containing text, antenna, clock&#10;&#10;Description automatically generated">
            <a:extLst>
              <a:ext uri="{FF2B5EF4-FFF2-40B4-BE49-F238E27FC236}">
                <a16:creationId xmlns:a16="http://schemas.microsoft.com/office/drawing/2014/main" id="{32CD6AC9-C935-7ED9-89BB-B0B1657A1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6061" y="5583800"/>
            <a:ext cx="2743200" cy="882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4E0C2-EB0A-5FE0-F1DD-A84AC1EDE8DB}"/>
              </a:ext>
            </a:extLst>
          </p:cNvPr>
          <p:cNvSpPr txBox="1"/>
          <p:nvPr/>
        </p:nvSpPr>
        <p:spPr>
          <a:xfrm>
            <a:off x="10062410" y="4752109"/>
            <a:ext cx="457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تعریف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9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A2D88EA-AF36-B53B-6FC8-EE9294ABA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20" y="1495528"/>
            <a:ext cx="9820759" cy="4931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B94A70-64D8-EB8B-0A05-82C479A26B7F}"/>
              </a:ext>
            </a:extLst>
          </p:cNvPr>
          <p:cNvSpPr txBox="1"/>
          <p:nvPr/>
        </p:nvSpPr>
        <p:spPr>
          <a:xfrm>
            <a:off x="370785" y="431079"/>
            <a:ext cx="2663361" cy="658835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δT</a:t>
            </a:r>
            <a:r>
              <a:rPr lang="en-US" sz="36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T γ – T</a:t>
            </a:r>
            <a:r>
              <a:rPr lang="en-US" sz="36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FDBF2-E729-8FDA-AF91-B92AD69BEB45}"/>
              </a:ext>
            </a:extLst>
          </p:cNvPr>
          <p:cNvSpPr txBox="1"/>
          <p:nvPr/>
        </p:nvSpPr>
        <p:spPr>
          <a:xfrm>
            <a:off x="1185620" y="5900442"/>
            <a:ext cx="1110007" cy="470000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614DCF-E75B-1D39-8275-1991A24AE14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740624" y="4682836"/>
            <a:ext cx="864031" cy="1217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5A0B02-34EF-D086-7700-FDF47D78532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740624" y="4959927"/>
            <a:ext cx="2900649" cy="940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81895E-3F17-FBF9-6D1E-F72F927D5985}"/>
              </a:ext>
            </a:extLst>
          </p:cNvPr>
          <p:cNvSpPr txBox="1"/>
          <p:nvPr/>
        </p:nvSpPr>
        <p:spPr>
          <a:xfrm>
            <a:off x="9005455" y="5127343"/>
            <a:ext cx="1136072" cy="470000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4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Tγ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546579-3451-3713-483D-171BB2BB2D01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9005455" y="4682836"/>
            <a:ext cx="568036" cy="4445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DE62FB-2CEF-9A73-FD93-27BBECBDE92B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156364" y="4530436"/>
            <a:ext cx="5417127" cy="596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1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F6C065-A719-C446-B1D1-60CACC586D1D}"/>
              </a:ext>
            </a:extLst>
          </p:cNvPr>
          <p:cNvSpPr txBox="1"/>
          <p:nvPr/>
        </p:nvSpPr>
        <p:spPr>
          <a:xfrm>
            <a:off x="578603" y="410705"/>
            <a:ext cx="10828148" cy="64633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How does the 21cm signal relate to cosmic string wakes?</a:t>
            </a:r>
            <a:endParaRPr lang="en-US" sz="36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E9FA4-9CBB-67E9-9C99-1BE6838B3850}"/>
              </a:ext>
            </a:extLst>
          </p:cNvPr>
          <p:cNvSpPr txBox="1"/>
          <p:nvPr/>
        </p:nvSpPr>
        <p:spPr>
          <a:xfrm>
            <a:off x="1095214" y="1779720"/>
            <a:ext cx="9782011" cy="4401205"/>
          </a:xfrm>
          <a:prstGeom prst="rect">
            <a:avLst/>
          </a:prstGeom>
          <a:solidFill>
            <a:srgbClr val="060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Coupling the T</a:t>
            </a:r>
            <a:r>
              <a:rPr lang="en-US" sz="2400" baseline="-25000" dirty="0">
                <a:solidFill>
                  <a:schemeClr val="bg1"/>
                </a:solidFill>
                <a:ea typeface="Calibri"/>
                <a:cs typeface="Calibri"/>
              </a:rPr>
              <a:t>s 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to T</a:t>
            </a:r>
            <a:r>
              <a:rPr lang="en-US" sz="2400" baseline="-25000" dirty="0">
                <a:solidFill>
                  <a:schemeClr val="bg1"/>
                </a:solidFill>
                <a:ea typeface="Calibri"/>
                <a:cs typeface="Calibri"/>
              </a:rPr>
              <a:t>K</a:t>
            </a: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  : negative 21cm T</a:t>
            </a:r>
            <a:r>
              <a:rPr lang="en-US" sz="2400" baseline="-25000" dirty="0">
                <a:solidFill>
                  <a:schemeClr val="bg1"/>
                </a:solidFill>
                <a:ea typeface="Calibri"/>
                <a:cs typeface="Calibri"/>
              </a:rPr>
              <a:t>b </a:t>
            </a:r>
          </a:p>
          <a:p>
            <a:pPr marL="457200" indent="-457200">
              <a:buFont typeface="Arial"/>
              <a:buChar char="•"/>
            </a:pPr>
            <a:endParaRPr lang="en-US" sz="2400" baseline="-25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The baryon density enhancement in cosmic string wakes makes this coupling stronger inside these string wakes compared to IGM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Calibri"/>
                <a:cs typeface="Calibri"/>
              </a:rPr>
              <a:t>Increase in the depth of the plot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Wouthuysen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-Field (WF) effect can enhance this coupling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brightness temperature at least two times more negative than in the surrounding IGM</a:t>
            </a:r>
          </a:p>
          <a:p>
            <a:pPr marL="457200" indent="-457200">
              <a:buFont typeface="Arial"/>
              <a:buChar char="•"/>
            </a:pP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0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A84940-3A51-F743-2D6B-C51E79CFA0C7}"/>
              </a:ext>
            </a:extLst>
          </p:cNvPr>
          <p:cNvSpPr txBox="1"/>
          <p:nvPr/>
        </p:nvSpPr>
        <p:spPr>
          <a:xfrm>
            <a:off x="3161654" y="2929180"/>
            <a:ext cx="6036590" cy="76944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solidFill>
                  <a:srgbClr val="FFFFFF"/>
                </a:solidFill>
                <a:cs typeface="Arial"/>
              </a:rPr>
              <a:t>Computational Methods</a:t>
            </a:r>
            <a:r>
              <a:rPr lang="en-US" sz="4400">
                <a:cs typeface="Arial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2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516322-A2A2-A439-1C03-245F86C6E07F}"/>
              </a:ext>
            </a:extLst>
          </p:cNvPr>
          <p:cNvSpPr txBox="1"/>
          <p:nvPr/>
        </p:nvSpPr>
        <p:spPr>
          <a:xfrm>
            <a:off x="299109" y="334223"/>
            <a:ext cx="4732150" cy="76944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ARES and 21cmFast </a:t>
            </a:r>
            <a:endParaRPr lang="en-US" sz="4400">
              <a:cs typeface="Calibri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BE124863-54DE-D638-EFE0-58C33B301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1821717"/>
            <a:ext cx="7136605" cy="4333753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AA1AC83-220E-3D54-21CA-1DBC78C0A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711" y="2365611"/>
            <a:ext cx="4291013" cy="3245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0C8F16-DDDA-6E4C-2595-83776093C839}"/>
              </a:ext>
            </a:extLst>
          </p:cNvPr>
          <p:cNvSpPr txBox="1"/>
          <p:nvPr/>
        </p:nvSpPr>
        <p:spPr>
          <a:xfrm>
            <a:off x="726524" y="1169476"/>
            <a:ext cx="655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Accelerated Reionization Era Simulations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71A64-3C7A-131F-A863-88AEBD0C8262}"/>
              </a:ext>
            </a:extLst>
          </p:cNvPr>
          <p:cNvSpPr txBox="1"/>
          <p:nvPr/>
        </p:nvSpPr>
        <p:spPr>
          <a:xfrm>
            <a:off x="8033934" y="5941662"/>
            <a:ext cx="5300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Photos from ARES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69305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AF02F-7017-E6AC-13DB-106B842F4CA4}"/>
              </a:ext>
            </a:extLst>
          </p:cNvPr>
          <p:cNvSpPr txBox="1"/>
          <p:nvPr/>
        </p:nvSpPr>
        <p:spPr>
          <a:xfrm>
            <a:off x="320298" y="268637"/>
            <a:ext cx="4848387" cy="769441"/>
          </a:xfrm>
          <a:prstGeom prst="rect">
            <a:avLst/>
          </a:prstGeom>
          <a:solidFill>
            <a:srgbClr val="06064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ARES and 21cmFast </a:t>
            </a:r>
            <a:endParaRPr lang="en-US" sz="4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270B2-E705-BBA7-5417-7C4A603D24EC}"/>
              </a:ext>
            </a:extLst>
          </p:cNvPr>
          <p:cNvSpPr txBox="1"/>
          <p:nvPr/>
        </p:nvSpPr>
        <p:spPr>
          <a:xfrm>
            <a:off x="615936" y="1333944"/>
            <a:ext cx="542593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A semi-numerical cosmological simulation code for the radio 21-cm signal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F54AC7F-06B2-F971-6BB2-61492250C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656" y="929"/>
            <a:ext cx="6385300" cy="6520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EE2298-4AA4-B3BB-B01F-A9C28A58D033}"/>
              </a:ext>
            </a:extLst>
          </p:cNvPr>
          <p:cNvSpPr txBox="1"/>
          <p:nvPr/>
        </p:nvSpPr>
        <p:spPr>
          <a:xfrm>
            <a:off x="6716578" y="6419526"/>
            <a:ext cx="5300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Photo from 21cmFAST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713754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1003</Words>
  <Application>Microsoft Office PowerPoint</Application>
  <PresentationFormat>Widescreen</PresentationFormat>
  <Paragraphs>105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Aryana Haghjoo</dc:creator>
  <cp:lastModifiedBy>Aryana Haghjoo</cp:lastModifiedBy>
  <cp:revision>620</cp:revision>
  <dcterms:created xsi:type="dcterms:W3CDTF">2022-05-09T18:42:39Z</dcterms:created>
  <dcterms:modified xsi:type="dcterms:W3CDTF">2022-05-26T16:34:22Z</dcterms:modified>
</cp:coreProperties>
</file>